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6" r:id="rId2"/>
  </p:sldIdLst>
  <p:sldSz cx="43891200" cy="3291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4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4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4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4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4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4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4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4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45"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722"/>
    <a:srgbClr val="2D3C35"/>
    <a:srgbClr val="404040"/>
    <a:srgbClr val="F8D7CD"/>
    <a:srgbClr val="FFC700"/>
    <a:srgbClr val="A9CA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5"/>
    <p:restoredTop sz="96208"/>
  </p:normalViewPr>
  <p:slideViewPr>
    <p:cSldViewPr snapToGrid="0" snapToObjects="1">
      <p:cViewPr>
        <p:scale>
          <a:sx n="50" d="100"/>
          <a:sy n="50" d="100"/>
        </p:scale>
        <p:origin x="-1075" y="-36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271227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4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4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4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4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4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4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4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4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45"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5514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5486400" y="5387342"/>
            <a:ext cx="32918400" cy="1146048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2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5486400" y="17289782"/>
            <a:ext cx="32918400" cy="7947658"/>
          </a:xfrm>
          <a:prstGeom prst="rect">
            <a:avLst/>
          </a:prstGeom>
          <a:noFill/>
          <a:ln>
            <a:noFill/>
          </a:ln>
        </p:spPr>
        <p:txBody>
          <a:bodyPr spcFirstLastPara="1" wrap="square" lIns="91425" tIns="45700" rIns="91425" bIns="45700" anchor="t" anchorCtr="0">
            <a:noAutofit/>
          </a:bodyPr>
          <a:lstStyle>
            <a:lvl1pPr lvl="0" algn="ctr">
              <a:lnSpc>
                <a:spcPct val="90000"/>
              </a:lnSpc>
              <a:spcBef>
                <a:spcPts val="3600"/>
              </a:spcBef>
              <a:spcAft>
                <a:spcPts val="0"/>
              </a:spcAft>
              <a:buClr>
                <a:schemeClr val="dk1"/>
              </a:buClr>
              <a:buSzPts val="2400"/>
              <a:buNone/>
              <a:defRPr sz="8640"/>
            </a:lvl1pPr>
            <a:lvl2pPr lvl="1" algn="ctr">
              <a:lnSpc>
                <a:spcPct val="90000"/>
              </a:lnSpc>
              <a:spcBef>
                <a:spcPts val="1800"/>
              </a:spcBef>
              <a:spcAft>
                <a:spcPts val="0"/>
              </a:spcAft>
              <a:buClr>
                <a:schemeClr val="dk1"/>
              </a:buClr>
              <a:buSzPts val="2000"/>
              <a:buNone/>
              <a:defRPr sz="7200"/>
            </a:lvl2pPr>
            <a:lvl3pPr lvl="2" algn="ctr">
              <a:lnSpc>
                <a:spcPct val="90000"/>
              </a:lnSpc>
              <a:spcBef>
                <a:spcPts val="1800"/>
              </a:spcBef>
              <a:spcAft>
                <a:spcPts val="0"/>
              </a:spcAft>
              <a:buClr>
                <a:schemeClr val="dk1"/>
              </a:buClr>
              <a:buSzPts val="1800"/>
              <a:buNone/>
              <a:defRPr sz="6480"/>
            </a:lvl3pPr>
            <a:lvl4pPr lvl="3" algn="ctr">
              <a:lnSpc>
                <a:spcPct val="90000"/>
              </a:lnSpc>
              <a:spcBef>
                <a:spcPts val="1800"/>
              </a:spcBef>
              <a:spcAft>
                <a:spcPts val="0"/>
              </a:spcAft>
              <a:buClr>
                <a:schemeClr val="dk1"/>
              </a:buClr>
              <a:buSzPts val="1600"/>
              <a:buNone/>
              <a:defRPr sz="5760"/>
            </a:lvl4pPr>
            <a:lvl5pPr lvl="4" algn="ctr">
              <a:lnSpc>
                <a:spcPct val="90000"/>
              </a:lnSpc>
              <a:spcBef>
                <a:spcPts val="1800"/>
              </a:spcBef>
              <a:spcAft>
                <a:spcPts val="0"/>
              </a:spcAft>
              <a:buClr>
                <a:schemeClr val="dk1"/>
              </a:buClr>
              <a:buSzPts val="1600"/>
              <a:buNone/>
              <a:defRPr sz="5760"/>
            </a:lvl5pPr>
            <a:lvl6pPr lvl="5" algn="ctr">
              <a:lnSpc>
                <a:spcPct val="90000"/>
              </a:lnSpc>
              <a:spcBef>
                <a:spcPts val="1800"/>
              </a:spcBef>
              <a:spcAft>
                <a:spcPts val="0"/>
              </a:spcAft>
              <a:buClr>
                <a:schemeClr val="dk1"/>
              </a:buClr>
              <a:buSzPts val="1600"/>
              <a:buNone/>
              <a:defRPr sz="5760"/>
            </a:lvl6pPr>
            <a:lvl7pPr lvl="6" algn="ctr">
              <a:lnSpc>
                <a:spcPct val="90000"/>
              </a:lnSpc>
              <a:spcBef>
                <a:spcPts val="1800"/>
              </a:spcBef>
              <a:spcAft>
                <a:spcPts val="0"/>
              </a:spcAft>
              <a:buClr>
                <a:schemeClr val="dk1"/>
              </a:buClr>
              <a:buSzPts val="1600"/>
              <a:buNone/>
              <a:defRPr sz="5760"/>
            </a:lvl7pPr>
            <a:lvl8pPr lvl="7" algn="ctr">
              <a:lnSpc>
                <a:spcPct val="90000"/>
              </a:lnSpc>
              <a:spcBef>
                <a:spcPts val="1800"/>
              </a:spcBef>
              <a:spcAft>
                <a:spcPts val="0"/>
              </a:spcAft>
              <a:buClr>
                <a:schemeClr val="dk1"/>
              </a:buClr>
              <a:buSzPts val="1600"/>
              <a:buNone/>
              <a:defRPr sz="5760"/>
            </a:lvl8pPr>
            <a:lvl9pPr lvl="8" algn="ctr">
              <a:lnSpc>
                <a:spcPct val="90000"/>
              </a:lnSpc>
              <a:spcBef>
                <a:spcPts val="1800"/>
              </a:spcBef>
              <a:spcAft>
                <a:spcPts val="0"/>
              </a:spcAft>
              <a:buClr>
                <a:schemeClr val="dk1"/>
              </a:buClr>
              <a:buSzPts val="1600"/>
              <a:buNone/>
              <a:defRPr sz="5760"/>
            </a:lvl9pPr>
          </a:lstStyle>
          <a:p>
            <a:endParaRPr/>
          </a:p>
        </p:txBody>
      </p:sp>
      <p:sp>
        <p:nvSpPr>
          <p:cNvPr id="14" name="Google Shape;14;p2"/>
          <p:cNvSpPr txBox="1">
            <a:spLocks noGrp="1"/>
          </p:cNvSpPr>
          <p:nvPr>
            <p:ph type="dt" idx="10"/>
          </p:nvPr>
        </p:nvSpPr>
        <p:spPr>
          <a:xfrm>
            <a:off x="3017520" y="30510482"/>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14538960" y="30510482"/>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30998160" y="30510482"/>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22193249" y="10968991"/>
            <a:ext cx="27896822" cy="946404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990849" y="1779271"/>
            <a:ext cx="27896822" cy="27843480"/>
          </a:xfrm>
          <a:prstGeom prst="rect">
            <a:avLst/>
          </a:prstGeom>
          <a:noFill/>
          <a:ln>
            <a:noFill/>
          </a:ln>
        </p:spPr>
        <p:txBody>
          <a:bodyPr spcFirstLastPara="1" wrap="square" lIns="91425" tIns="45700" rIns="91425" bIns="45700" anchor="t" anchorCtr="0">
            <a:noAutofit/>
          </a:bodyPr>
          <a:lstStyle>
            <a:lvl1pPr marL="1645920" lvl="0" indent="-1234440" algn="l">
              <a:lnSpc>
                <a:spcPct val="90000"/>
              </a:lnSpc>
              <a:spcBef>
                <a:spcPts val="3600"/>
              </a:spcBef>
              <a:spcAft>
                <a:spcPts val="0"/>
              </a:spcAft>
              <a:buClr>
                <a:schemeClr val="dk1"/>
              </a:buClr>
              <a:buSzPts val="1800"/>
              <a:buChar char="•"/>
              <a:defRPr/>
            </a:lvl1pPr>
            <a:lvl2pPr marL="3291840" lvl="1" indent="-1234440" algn="l">
              <a:lnSpc>
                <a:spcPct val="90000"/>
              </a:lnSpc>
              <a:spcBef>
                <a:spcPts val="1800"/>
              </a:spcBef>
              <a:spcAft>
                <a:spcPts val="0"/>
              </a:spcAft>
              <a:buClr>
                <a:schemeClr val="dk1"/>
              </a:buClr>
              <a:buSzPts val="1800"/>
              <a:buChar char="•"/>
              <a:defRPr/>
            </a:lvl2pPr>
            <a:lvl3pPr marL="4937760" lvl="2" indent="-1234440" algn="l">
              <a:lnSpc>
                <a:spcPct val="90000"/>
              </a:lnSpc>
              <a:spcBef>
                <a:spcPts val="1800"/>
              </a:spcBef>
              <a:spcAft>
                <a:spcPts val="0"/>
              </a:spcAft>
              <a:buClr>
                <a:schemeClr val="dk1"/>
              </a:buClr>
              <a:buSzPts val="1800"/>
              <a:buChar char="•"/>
              <a:defRPr/>
            </a:lvl3pPr>
            <a:lvl4pPr marL="6583680" lvl="3" indent="-1234440" algn="l">
              <a:lnSpc>
                <a:spcPct val="90000"/>
              </a:lnSpc>
              <a:spcBef>
                <a:spcPts val="1800"/>
              </a:spcBef>
              <a:spcAft>
                <a:spcPts val="0"/>
              </a:spcAft>
              <a:buClr>
                <a:schemeClr val="dk1"/>
              </a:buClr>
              <a:buSzPts val="1800"/>
              <a:buChar char="•"/>
              <a:defRPr/>
            </a:lvl4pPr>
            <a:lvl5pPr marL="8229600" lvl="4" indent="-1234440" algn="l">
              <a:lnSpc>
                <a:spcPct val="90000"/>
              </a:lnSpc>
              <a:spcBef>
                <a:spcPts val="1800"/>
              </a:spcBef>
              <a:spcAft>
                <a:spcPts val="0"/>
              </a:spcAft>
              <a:buClr>
                <a:schemeClr val="dk1"/>
              </a:buClr>
              <a:buSzPts val="1800"/>
              <a:buChar char="•"/>
              <a:defRPr/>
            </a:lvl5pPr>
            <a:lvl6pPr marL="9875520" lvl="5" indent="-1234440" algn="l">
              <a:lnSpc>
                <a:spcPct val="90000"/>
              </a:lnSpc>
              <a:spcBef>
                <a:spcPts val="1800"/>
              </a:spcBef>
              <a:spcAft>
                <a:spcPts val="0"/>
              </a:spcAft>
              <a:buClr>
                <a:schemeClr val="dk1"/>
              </a:buClr>
              <a:buSzPts val="1800"/>
              <a:buChar char="•"/>
              <a:defRPr/>
            </a:lvl6pPr>
            <a:lvl7pPr marL="11521440" lvl="6" indent="-1234440" algn="l">
              <a:lnSpc>
                <a:spcPct val="90000"/>
              </a:lnSpc>
              <a:spcBef>
                <a:spcPts val="1800"/>
              </a:spcBef>
              <a:spcAft>
                <a:spcPts val="0"/>
              </a:spcAft>
              <a:buClr>
                <a:schemeClr val="dk1"/>
              </a:buClr>
              <a:buSzPts val="1800"/>
              <a:buChar char="•"/>
              <a:defRPr/>
            </a:lvl7pPr>
            <a:lvl8pPr marL="13167360" lvl="7" indent="-1234440" algn="l">
              <a:lnSpc>
                <a:spcPct val="90000"/>
              </a:lnSpc>
              <a:spcBef>
                <a:spcPts val="1800"/>
              </a:spcBef>
              <a:spcAft>
                <a:spcPts val="0"/>
              </a:spcAft>
              <a:buClr>
                <a:schemeClr val="dk1"/>
              </a:buClr>
              <a:buSzPts val="1800"/>
              <a:buChar char="•"/>
              <a:defRPr/>
            </a:lvl8pPr>
            <a:lvl9pPr marL="14813280" lvl="8" indent="-1234440" algn="l">
              <a:lnSpc>
                <a:spcPct val="90000"/>
              </a:lnSpc>
              <a:spcBef>
                <a:spcPts val="18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3017520" y="30510482"/>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14538960" y="30510482"/>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30998160" y="30510482"/>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994660" y="8206745"/>
            <a:ext cx="37856160" cy="13693138"/>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2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2994660" y="22029425"/>
            <a:ext cx="37856160" cy="7200898"/>
          </a:xfrm>
          <a:prstGeom prst="rect">
            <a:avLst/>
          </a:prstGeom>
          <a:noFill/>
          <a:ln>
            <a:noFill/>
          </a:ln>
        </p:spPr>
        <p:txBody>
          <a:bodyPr spcFirstLastPara="1" wrap="square" lIns="91425" tIns="45700" rIns="91425" bIns="45700" anchor="t" anchorCtr="0">
            <a:noAutofit/>
          </a:bodyPr>
          <a:lstStyle>
            <a:lvl1pPr marL="1645920" lvl="0" indent="-822960" algn="l">
              <a:lnSpc>
                <a:spcPct val="90000"/>
              </a:lnSpc>
              <a:spcBef>
                <a:spcPts val="3600"/>
              </a:spcBef>
              <a:spcAft>
                <a:spcPts val="0"/>
              </a:spcAft>
              <a:buClr>
                <a:srgbClr val="888888"/>
              </a:buClr>
              <a:buSzPts val="2400"/>
              <a:buNone/>
              <a:defRPr sz="8640">
                <a:solidFill>
                  <a:srgbClr val="888888"/>
                </a:solidFill>
              </a:defRPr>
            </a:lvl1pPr>
            <a:lvl2pPr marL="3291840" lvl="1" indent="-822960" algn="l">
              <a:lnSpc>
                <a:spcPct val="90000"/>
              </a:lnSpc>
              <a:spcBef>
                <a:spcPts val="1800"/>
              </a:spcBef>
              <a:spcAft>
                <a:spcPts val="0"/>
              </a:spcAft>
              <a:buClr>
                <a:srgbClr val="888888"/>
              </a:buClr>
              <a:buSzPts val="2000"/>
              <a:buNone/>
              <a:defRPr sz="7200">
                <a:solidFill>
                  <a:srgbClr val="888888"/>
                </a:solidFill>
              </a:defRPr>
            </a:lvl2pPr>
            <a:lvl3pPr marL="4937760" lvl="2" indent="-822960" algn="l">
              <a:lnSpc>
                <a:spcPct val="90000"/>
              </a:lnSpc>
              <a:spcBef>
                <a:spcPts val="1800"/>
              </a:spcBef>
              <a:spcAft>
                <a:spcPts val="0"/>
              </a:spcAft>
              <a:buClr>
                <a:srgbClr val="888888"/>
              </a:buClr>
              <a:buSzPts val="1800"/>
              <a:buNone/>
              <a:defRPr sz="6480">
                <a:solidFill>
                  <a:srgbClr val="888888"/>
                </a:solidFill>
              </a:defRPr>
            </a:lvl3pPr>
            <a:lvl4pPr marL="6583680" lvl="3" indent="-822960" algn="l">
              <a:lnSpc>
                <a:spcPct val="90000"/>
              </a:lnSpc>
              <a:spcBef>
                <a:spcPts val="1800"/>
              </a:spcBef>
              <a:spcAft>
                <a:spcPts val="0"/>
              </a:spcAft>
              <a:buClr>
                <a:srgbClr val="888888"/>
              </a:buClr>
              <a:buSzPts val="1600"/>
              <a:buNone/>
              <a:defRPr sz="5760">
                <a:solidFill>
                  <a:srgbClr val="888888"/>
                </a:solidFill>
              </a:defRPr>
            </a:lvl4pPr>
            <a:lvl5pPr marL="8229600" lvl="4" indent="-822960" algn="l">
              <a:lnSpc>
                <a:spcPct val="90000"/>
              </a:lnSpc>
              <a:spcBef>
                <a:spcPts val="1800"/>
              </a:spcBef>
              <a:spcAft>
                <a:spcPts val="0"/>
              </a:spcAft>
              <a:buClr>
                <a:srgbClr val="888888"/>
              </a:buClr>
              <a:buSzPts val="1600"/>
              <a:buNone/>
              <a:defRPr sz="5760">
                <a:solidFill>
                  <a:srgbClr val="888888"/>
                </a:solidFill>
              </a:defRPr>
            </a:lvl5pPr>
            <a:lvl6pPr marL="9875520" lvl="5" indent="-822960" algn="l">
              <a:lnSpc>
                <a:spcPct val="90000"/>
              </a:lnSpc>
              <a:spcBef>
                <a:spcPts val="1800"/>
              </a:spcBef>
              <a:spcAft>
                <a:spcPts val="0"/>
              </a:spcAft>
              <a:buClr>
                <a:srgbClr val="888888"/>
              </a:buClr>
              <a:buSzPts val="1600"/>
              <a:buNone/>
              <a:defRPr sz="5760">
                <a:solidFill>
                  <a:srgbClr val="888888"/>
                </a:solidFill>
              </a:defRPr>
            </a:lvl6pPr>
            <a:lvl7pPr marL="11521440" lvl="6" indent="-822960" algn="l">
              <a:lnSpc>
                <a:spcPct val="90000"/>
              </a:lnSpc>
              <a:spcBef>
                <a:spcPts val="1800"/>
              </a:spcBef>
              <a:spcAft>
                <a:spcPts val="0"/>
              </a:spcAft>
              <a:buClr>
                <a:srgbClr val="888888"/>
              </a:buClr>
              <a:buSzPts val="1600"/>
              <a:buNone/>
              <a:defRPr sz="5760">
                <a:solidFill>
                  <a:srgbClr val="888888"/>
                </a:solidFill>
              </a:defRPr>
            </a:lvl7pPr>
            <a:lvl8pPr marL="13167360" lvl="7" indent="-822960" algn="l">
              <a:lnSpc>
                <a:spcPct val="90000"/>
              </a:lnSpc>
              <a:spcBef>
                <a:spcPts val="1800"/>
              </a:spcBef>
              <a:spcAft>
                <a:spcPts val="0"/>
              </a:spcAft>
              <a:buClr>
                <a:srgbClr val="888888"/>
              </a:buClr>
              <a:buSzPts val="1600"/>
              <a:buNone/>
              <a:defRPr sz="5760">
                <a:solidFill>
                  <a:srgbClr val="888888"/>
                </a:solidFill>
              </a:defRPr>
            </a:lvl8pPr>
            <a:lvl9pPr marL="14813280" lvl="8" indent="-822960" algn="l">
              <a:lnSpc>
                <a:spcPct val="90000"/>
              </a:lnSpc>
              <a:spcBef>
                <a:spcPts val="1800"/>
              </a:spcBef>
              <a:spcAft>
                <a:spcPts val="0"/>
              </a:spcAft>
              <a:buClr>
                <a:srgbClr val="888888"/>
              </a:buClr>
              <a:buSzPts val="1600"/>
              <a:buNone/>
              <a:defRPr sz="5760">
                <a:solidFill>
                  <a:srgbClr val="888888"/>
                </a:solidFill>
              </a:defRPr>
            </a:lvl9pPr>
          </a:lstStyle>
          <a:p>
            <a:endParaRPr/>
          </a:p>
        </p:txBody>
      </p:sp>
      <p:sp>
        <p:nvSpPr>
          <p:cNvPr id="26" name="Google Shape;26;p4"/>
          <p:cNvSpPr txBox="1">
            <a:spLocks noGrp="1"/>
          </p:cNvSpPr>
          <p:nvPr>
            <p:ph type="dt" idx="10"/>
          </p:nvPr>
        </p:nvSpPr>
        <p:spPr>
          <a:xfrm>
            <a:off x="3017520" y="30510482"/>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14538960" y="30510482"/>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30998160" y="30510482"/>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3017520" y="1752603"/>
            <a:ext cx="37856160" cy="636270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3017520" y="8763000"/>
            <a:ext cx="18653760" cy="20886422"/>
          </a:xfrm>
          <a:prstGeom prst="rect">
            <a:avLst/>
          </a:prstGeom>
          <a:noFill/>
          <a:ln>
            <a:noFill/>
          </a:ln>
        </p:spPr>
        <p:txBody>
          <a:bodyPr spcFirstLastPara="1" wrap="square" lIns="91425" tIns="45700" rIns="91425" bIns="45700" anchor="t" anchorCtr="0">
            <a:noAutofit/>
          </a:bodyPr>
          <a:lstStyle>
            <a:lvl1pPr marL="1645920" lvl="0" indent="-1234440" algn="l">
              <a:lnSpc>
                <a:spcPct val="90000"/>
              </a:lnSpc>
              <a:spcBef>
                <a:spcPts val="3600"/>
              </a:spcBef>
              <a:spcAft>
                <a:spcPts val="0"/>
              </a:spcAft>
              <a:buClr>
                <a:schemeClr val="dk1"/>
              </a:buClr>
              <a:buSzPts val="1800"/>
              <a:buChar char="•"/>
              <a:defRPr/>
            </a:lvl1pPr>
            <a:lvl2pPr marL="3291840" lvl="1" indent="-1234440" algn="l">
              <a:lnSpc>
                <a:spcPct val="90000"/>
              </a:lnSpc>
              <a:spcBef>
                <a:spcPts val="1800"/>
              </a:spcBef>
              <a:spcAft>
                <a:spcPts val="0"/>
              </a:spcAft>
              <a:buClr>
                <a:schemeClr val="dk1"/>
              </a:buClr>
              <a:buSzPts val="1800"/>
              <a:buChar char="•"/>
              <a:defRPr/>
            </a:lvl2pPr>
            <a:lvl3pPr marL="4937760" lvl="2" indent="-1234440" algn="l">
              <a:lnSpc>
                <a:spcPct val="90000"/>
              </a:lnSpc>
              <a:spcBef>
                <a:spcPts val="1800"/>
              </a:spcBef>
              <a:spcAft>
                <a:spcPts val="0"/>
              </a:spcAft>
              <a:buClr>
                <a:schemeClr val="dk1"/>
              </a:buClr>
              <a:buSzPts val="1800"/>
              <a:buChar char="•"/>
              <a:defRPr/>
            </a:lvl3pPr>
            <a:lvl4pPr marL="6583680" lvl="3" indent="-1234440" algn="l">
              <a:lnSpc>
                <a:spcPct val="90000"/>
              </a:lnSpc>
              <a:spcBef>
                <a:spcPts val="1800"/>
              </a:spcBef>
              <a:spcAft>
                <a:spcPts val="0"/>
              </a:spcAft>
              <a:buClr>
                <a:schemeClr val="dk1"/>
              </a:buClr>
              <a:buSzPts val="1800"/>
              <a:buChar char="•"/>
              <a:defRPr/>
            </a:lvl4pPr>
            <a:lvl5pPr marL="8229600" lvl="4" indent="-1234440" algn="l">
              <a:lnSpc>
                <a:spcPct val="90000"/>
              </a:lnSpc>
              <a:spcBef>
                <a:spcPts val="1800"/>
              </a:spcBef>
              <a:spcAft>
                <a:spcPts val="0"/>
              </a:spcAft>
              <a:buClr>
                <a:schemeClr val="dk1"/>
              </a:buClr>
              <a:buSzPts val="1800"/>
              <a:buChar char="•"/>
              <a:defRPr/>
            </a:lvl5pPr>
            <a:lvl6pPr marL="9875520" lvl="5" indent="-1234440" algn="l">
              <a:lnSpc>
                <a:spcPct val="90000"/>
              </a:lnSpc>
              <a:spcBef>
                <a:spcPts val="1800"/>
              </a:spcBef>
              <a:spcAft>
                <a:spcPts val="0"/>
              </a:spcAft>
              <a:buClr>
                <a:schemeClr val="dk1"/>
              </a:buClr>
              <a:buSzPts val="1800"/>
              <a:buChar char="•"/>
              <a:defRPr/>
            </a:lvl6pPr>
            <a:lvl7pPr marL="11521440" lvl="6" indent="-1234440" algn="l">
              <a:lnSpc>
                <a:spcPct val="90000"/>
              </a:lnSpc>
              <a:spcBef>
                <a:spcPts val="1800"/>
              </a:spcBef>
              <a:spcAft>
                <a:spcPts val="0"/>
              </a:spcAft>
              <a:buClr>
                <a:schemeClr val="dk1"/>
              </a:buClr>
              <a:buSzPts val="1800"/>
              <a:buChar char="•"/>
              <a:defRPr/>
            </a:lvl7pPr>
            <a:lvl8pPr marL="13167360" lvl="7" indent="-1234440" algn="l">
              <a:lnSpc>
                <a:spcPct val="90000"/>
              </a:lnSpc>
              <a:spcBef>
                <a:spcPts val="1800"/>
              </a:spcBef>
              <a:spcAft>
                <a:spcPts val="0"/>
              </a:spcAft>
              <a:buClr>
                <a:schemeClr val="dk1"/>
              </a:buClr>
              <a:buSzPts val="1800"/>
              <a:buChar char="•"/>
              <a:defRPr/>
            </a:lvl8pPr>
            <a:lvl9pPr marL="14813280" lvl="8" indent="-1234440" algn="l">
              <a:lnSpc>
                <a:spcPct val="90000"/>
              </a:lnSpc>
              <a:spcBef>
                <a:spcPts val="18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22219920" y="8763000"/>
            <a:ext cx="18653760" cy="20886422"/>
          </a:xfrm>
          <a:prstGeom prst="rect">
            <a:avLst/>
          </a:prstGeom>
          <a:noFill/>
          <a:ln>
            <a:noFill/>
          </a:ln>
        </p:spPr>
        <p:txBody>
          <a:bodyPr spcFirstLastPara="1" wrap="square" lIns="91425" tIns="45700" rIns="91425" bIns="45700" anchor="t" anchorCtr="0">
            <a:noAutofit/>
          </a:bodyPr>
          <a:lstStyle>
            <a:lvl1pPr marL="1645920" lvl="0" indent="-1234440" algn="l">
              <a:lnSpc>
                <a:spcPct val="90000"/>
              </a:lnSpc>
              <a:spcBef>
                <a:spcPts val="3600"/>
              </a:spcBef>
              <a:spcAft>
                <a:spcPts val="0"/>
              </a:spcAft>
              <a:buClr>
                <a:schemeClr val="dk1"/>
              </a:buClr>
              <a:buSzPts val="1800"/>
              <a:buChar char="•"/>
              <a:defRPr/>
            </a:lvl1pPr>
            <a:lvl2pPr marL="3291840" lvl="1" indent="-1234440" algn="l">
              <a:lnSpc>
                <a:spcPct val="90000"/>
              </a:lnSpc>
              <a:spcBef>
                <a:spcPts val="1800"/>
              </a:spcBef>
              <a:spcAft>
                <a:spcPts val="0"/>
              </a:spcAft>
              <a:buClr>
                <a:schemeClr val="dk1"/>
              </a:buClr>
              <a:buSzPts val="1800"/>
              <a:buChar char="•"/>
              <a:defRPr/>
            </a:lvl2pPr>
            <a:lvl3pPr marL="4937760" lvl="2" indent="-1234440" algn="l">
              <a:lnSpc>
                <a:spcPct val="90000"/>
              </a:lnSpc>
              <a:spcBef>
                <a:spcPts val="1800"/>
              </a:spcBef>
              <a:spcAft>
                <a:spcPts val="0"/>
              </a:spcAft>
              <a:buClr>
                <a:schemeClr val="dk1"/>
              </a:buClr>
              <a:buSzPts val="1800"/>
              <a:buChar char="•"/>
              <a:defRPr/>
            </a:lvl3pPr>
            <a:lvl4pPr marL="6583680" lvl="3" indent="-1234440" algn="l">
              <a:lnSpc>
                <a:spcPct val="90000"/>
              </a:lnSpc>
              <a:spcBef>
                <a:spcPts val="1800"/>
              </a:spcBef>
              <a:spcAft>
                <a:spcPts val="0"/>
              </a:spcAft>
              <a:buClr>
                <a:schemeClr val="dk1"/>
              </a:buClr>
              <a:buSzPts val="1800"/>
              <a:buChar char="•"/>
              <a:defRPr/>
            </a:lvl4pPr>
            <a:lvl5pPr marL="8229600" lvl="4" indent="-1234440" algn="l">
              <a:lnSpc>
                <a:spcPct val="90000"/>
              </a:lnSpc>
              <a:spcBef>
                <a:spcPts val="1800"/>
              </a:spcBef>
              <a:spcAft>
                <a:spcPts val="0"/>
              </a:spcAft>
              <a:buClr>
                <a:schemeClr val="dk1"/>
              </a:buClr>
              <a:buSzPts val="1800"/>
              <a:buChar char="•"/>
              <a:defRPr/>
            </a:lvl5pPr>
            <a:lvl6pPr marL="9875520" lvl="5" indent="-1234440" algn="l">
              <a:lnSpc>
                <a:spcPct val="90000"/>
              </a:lnSpc>
              <a:spcBef>
                <a:spcPts val="1800"/>
              </a:spcBef>
              <a:spcAft>
                <a:spcPts val="0"/>
              </a:spcAft>
              <a:buClr>
                <a:schemeClr val="dk1"/>
              </a:buClr>
              <a:buSzPts val="1800"/>
              <a:buChar char="•"/>
              <a:defRPr/>
            </a:lvl6pPr>
            <a:lvl7pPr marL="11521440" lvl="6" indent="-1234440" algn="l">
              <a:lnSpc>
                <a:spcPct val="90000"/>
              </a:lnSpc>
              <a:spcBef>
                <a:spcPts val="1800"/>
              </a:spcBef>
              <a:spcAft>
                <a:spcPts val="0"/>
              </a:spcAft>
              <a:buClr>
                <a:schemeClr val="dk1"/>
              </a:buClr>
              <a:buSzPts val="1800"/>
              <a:buChar char="•"/>
              <a:defRPr/>
            </a:lvl7pPr>
            <a:lvl8pPr marL="13167360" lvl="7" indent="-1234440" algn="l">
              <a:lnSpc>
                <a:spcPct val="90000"/>
              </a:lnSpc>
              <a:spcBef>
                <a:spcPts val="1800"/>
              </a:spcBef>
              <a:spcAft>
                <a:spcPts val="0"/>
              </a:spcAft>
              <a:buClr>
                <a:schemeClr val="dk1"/>
              </a:buClr>
              <a:buSzPts val="1800"/>
              <a:buChar char="•"/>
              <a:defRPr/>
            </a:lvl8pPr>
            <a:lvl9pPr marL="14813280" lvl="8" indent="-1234440" algn="l">
              <a:lnSpc>
                <a:spcPct val="90000"/>
              </a:lnSpc>
              <a:spcBef>
                <a:spcPts val="18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3017520" y="30510482"/>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14538960" y="30510482"/>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30998160" y="30510482"/>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23237" y="1752603"/>
            <a:ext cx="37856160" cy="636270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3023239" y="8069582"/>
            <a:ext cx="18568033" cy="3954778"/>
          </a:xfrm>
          <a:prstGeom prst="rect">
            <a:avLst/>
          </a:prstGeom>
          <a:noFill/>
          <a:ln>
            <a:noFill/>
          </a:ln>
        </p:spPr>
        <p:txBody>
          <a:bodyPr spcFirstLastPara="1" wrap="square" lIns="91425" tIns="45700" rIns="91425" bIns="45700" anchor="b" anchorCtr="0">
            <a:noAutofit/>
          </a:bodyPr>
          <a:lstStyle>
            <a:lvl1pPr marL="1645920" lvl="0" indent="-822960" algn="l">
              <a:lnSpc>
                <a:spcPct val="90000"/>
              </a:lnSpc>
              <a:spcBef>
                <a:spcPts val="3600"/>
              </a:spcBef>
              <a:spcAft>
                <a:spcPts val="0"/>
              </a:spcAft>
              <a:buClr>
                <a:schemeClr val="dk1"/>
              </a:buClr>
              <a:buSzPts val="2400"/>
              <a:buNone/>
              <a:defRPr sz="8640" b="1"/>
            </a:lvl1pPr>
            <a:lvl2pPr marL="3291840" lvl="1" indent="-822960" algn="l">
              <a:lnSpc>
                <a:spcPct val="90000"/>
              </a:lnSpc>
              <a:spcBef>
                <a:spcPts val="1800"/>
              </a:spcBef>
              <a:spcAft>
                <a:spcPts val="0"/>
              </a:spcAft>
              <a:buClr>
                <a:schemeClr val="dk1"/>
              </a:buClr>
              <a:buSzPts val="2000"/>
              <a:buNone/>
              <a:defRPr sz="7200" b="1"/>
            </a:lvl2pPr>
            <a:lvl3pPr marL="4937760" lvl="2" indent="-822960" algn="l">
              <a:lnSpc>
                <a:spcPct val="90000"/>
              </a:lnSpc>
              <a:spcBef>
                <a:spcPts val="1800"/>
              </a:spcBef>
              <a:spcAft>
                <a:spcPts val="0"/>
              </a:spcAft>
              <a:buClr>
                <a:schemeClr val="dk1"/>
              </a:buClr>
              <a:buSzPts val="1800"/>
              <a:buNone/>
              <a:defRPr sz="6480" b="1"/>
            </a:lvl3pPr>
            <a:lvl4pPr marL="6583680" lvl="3" indent="-822960" algn="l">
              <a:lnSpc>
                <a:spcPct val="90000"/>
              </a:lnSpc>
              <a:spcBef>
                <a:spcPts val="1800"/>
              </a:spcBef>
              <a:spcAft>
                <a:spcPts val="0"/>
              </a:spcAft>
              <a:buClr>
                <a:schemeClr val="dk1"/>
              </a:buClr>
              <a:buSzPts val="1600"/>
              <a:buNone/>
              <a:defRPr sz="5760" b="1"/>
            </a:lvl4pPr>
            <a:lvl5pPr marL="8229600" lvl="4" indent="-822960" algn="l">
              <a:lnSpc>
                <a:spcPct val="90000"/>
              </a:lnSpc>
              <a:spcBef>
                <a:spcPts val="1800"/>
              </a:spcBef>
              <a:spcAft>
                <a:spcPts val="0"/>
              </a:spcAft>
              <a:buClr>
                <a:schemeClr val="dk1"/>
              </a:buClr>
              <a:buSzPts val="1600"/>
              <a:buNone/>
              <a:defRPr sz="5760" b="1"/>
            </a:lvl5pPr>
            <a:lvl6pPr marL="9875520" lvl="5" indent="-822960" algn="l">
              <a:lnSpc>
                <a:spcPct val="90000"/>
              </a:lnSpc>
              <a:spcBef>
                <a:spcPts val="1800"/>
              </a:spcBef>
              <a:spcAft>
                <a:spcPts val="0"/>
              </a:spcAft>
              <a:buClr>
                <a:schemeClr val="dk1"/>
              </a:buClr>
              <a:buSzPts val="1600"/>
              <a:buNone/>
              <a:defRPr sz="5760" b="1"/>
            </a:lvl6pPr>
            <a:lvl7pPr marL="11521440" lvl="6" indent="-822960" algn="l">
              <a:lnSpc>
                <a:spcPct val="90000"/>
              </a:lnSpc>
              <a:spcBef>
                <a:spcPts val="1800"/>
              </a:spcBef>
              <a:spcAft>
                <a:spcPts val="0"/>
              </a:spcAft>
              <a:buClr>
                <a:schemeClr val="dk1"/>
              </a:buClr>
              <a:buSzPts val="1600"/>
              <a:buNone/>
              <a:defRPr sz="5760" b="1"/>
            </a:lvl7pPr>
            <a:lvl8pPr marL="13167360" lvl="7" indent="-822960" algn="l">
              <a:lnSpc>
                <a:spcPct val="90000"/>
              </a:lnSpc>
              <a:spcBef>
                <a:spcPts val="1800"/>
              </a:spcBef>
              <a:spcAft>
                <a:spcPts val="0"/>
              </a:spcAft>
              <a:buClr>
                <a:schemeClr val="dk1"/>
              </a:buClr>
              <a:buSzPts val="1600"/>
              <a:buNone/>
              <a:defRPr sz="5760" b="1"/>
            </a:lvl8pPr>
            <a:lvl9pPr marL="14813280" lvl="8" indent="-822960" algn="l">
              <a:lnSpc>
                <a:spcPct val="90000"/>
              </a:lnSpc>
              <a:spcBef>
                <a:spcPts val="1800"/>
              </a:spcBef>
              <a:spcAft>
                <a:spcPts val="0"/>
              </a:spcAft>
              <a:buClr>
                <a:schemeClr val="dk1"/>
              </a:buClr>
              <a:buSzPts val="1600"/>
              <a:buNone/>
              <a:defRPr sz="5760" b="1"/>
            </a:lvl9pPr>
          </a:lstStyle>
          <a:p>
            <a:endParaRPr/>
          </a:p>
        </p:txBody>
      </p:sp>
      <p:sp>
        <p:nvSpPr>
          <p:cNvPr id="39" name="Google Shape;39;p6"/>
          <p:cNvSpPr txBox="1">
            <a:spLocks noGrp="1"/>
          </p:cNvSpPr>
          <p:nvPr>
            <p:ph type="body" idx="2"/>
          </p:nvPr>
        </p:nvSpPr>
        <p:spPr>
          <a:xfrm>
            <a:off x="3023239" y="12024360"/>
            <a:ext cx="18568033" cy="17686022"/>
          </a:xfrm>
          <a:prstGeom prst="rect">
            <a:avLst/>
          </a:prstGeom>
          <a:noFill/>
          <a:ln>
            <a:noFill/>
          </a:ln>
        </p:spPr>
        <p:txBody>
          <a:bodyPr spcFirstLastPara="1" wrap="square" lIns="91425" tIns="45700" rIns="91425" bIns="45700" anchor="t" anchorCtr="0">
            <a:noAutofit/>
          </a:bodyPr>
          <a:lstStyle>
            <a:lvl1pPr marL="1645920" lvl="0" indent="-1234440" algn="l">
              <a:lnSpc>
                <a:spcPct val="90000"/>
              </a:lnSpc>
              <a:spcBef>
                <a:spcPts val="3600"/>
              </a:spcBef>
              <a:spcAft>
                <a:spcPts val="0"/>
              </a:spcAft>
              <a:buClr>
                <a:schemeClr val="dk1"/>
              </a:buClr>
              <a:buSzPts val="1800"/>
              <a:buChar char="•"/>
              <a:defRPr/>
            </a:lvl1pPr>
            <a:lvl2pPr marL="3291840" lvl="1" indent="-1234440" algn="l">
              <a:lnSpc>
                <a:spcPct val="90000"/>
              </a:lnSpc>
              <a:spcBef>
                <a:spcPts val="1800"/>
              </a:spcBef>
              <a:spcAft>
                <a:spcPts val="0"/>
              </a:spcAft>
              <a:buClr>
                <a:schemeClr val="dk1"/>
              </a:buClr>
              <a:buSzPts val="1800"/>
              <a:buChar char="•"/>
              <a:defRPr/>
            </a:lvl2pPr>
            <a:lvl3pPr marL="4937760" lvl="2" indent="-1234440" algn="l">
              <a:lnSpc>
                <a:spcPct val="90000"/>
              </a:lnSpc>
              <a:spcBef>
                <a:spcPts val="1800"/>
              </a:spcBef>
              <a:spcAft>
                <a:spcPts val="0"/>
              </a:spcAft>
              <a:buClr>
                <a:schemeClr val="dk1"/>
              </a:buClr>
              <a:buSzPts val="1800"/>
              <a:buChar char="•"/>
              <a:defRPr/>
            </a:lvl3pPr>
            <a:lvl4pPr marL="6583680" lvl="3" indent="-1234440" algn="l">
              <a:lnSpc>
                <a:spcPct val="90000"/>
              </a:lnSpc>
              <a:spcBef>
                <a:spcPts val="1800"/>
              </a:spcBef>
              <a:spcAft>
                <a:spcPts val="0"/>
              </a:spcAft>
              <a:buClr>
                <a:schemeClr val="dk1"/>
              </a:buClr>
              <a:buSzPts val="1800"/>
              <a:buChar char="•"/>
              <a:defRPr/>
            </a:lvl4pPr>
            <a:lvl5pPr marL="8229600" lvl="4" indent="-1234440" algn="l">
              <a:lnSpc>
                <a:spcPct val="90000"/>
              </a:lnSpc>
              <a:spcBef>
                <a:spcPts val="1800"/>
              </a:spcBef>
              <a:spcAft>
                <a:spcPts val="0"/>
              </a:spcAft>
              <a:buClr>
                <a:schemeClr val="dk1"/>
              </a:buClr>
              <a:buSzPts val="1800"/>
              <a:buChar char="•"/>
              <a:defRPr/>
            </a:lvl5pPr>
            <a:lvl6pPr marL="9875520" lvl="5" indent="-1234440" algn="l">
              <a:lnSpc>
                <a:spcPct val="90000"/>
              </a:lnSpc>
              <a:spcBef>
                <a:spcPts val="1800"/>
              </a:spcBef>
              <a:spcAft>
                <a:spcPts val="0"/>
              </a:spcAft>
              <a:buClr>
                <a:schemeClr val="dk1"/>
              </a:buClr>
              <a:buSzPts val="1800"/>
              <a:buChar char="•"/>
              <a:defRPr/>
            </a:lvl6pPr>
            <a:lvl7pPr marL="11521440" lvl="6" indent="-1234440" algn="l">
              <a:lnSpc>
                <a:spcPct val="90000"/>
              </a:lnSpc>
              <a:spcBef>
                <a:spcPts val="1800"/>
              </a:spcBef>
              <a:spcAft>
                <a:spcPts val="0"/>
              </a:spcAft>
              <a:buClr>
                <a:schemeClr val="dk1"/>
              </a:buClr>
              <a:buSzPts val="1800"/>
              <a:buChar char="•"/>
              <a:defRPr/>
            </a:lvl7pPr>
            <a:lvl8pPr marL="13167360" lvl="7" indent="-1234440" algn="l">
              <a:lnSpc>
                <a:spcPct val="90000"/>
              </a:lnSpc>
              <a:spcBef>
                <a:spcPts val="1800"/>
              </a:spcBef>
              <a:spcAft>
                <a:spcPts val="0"/>
              </a:spcAft>
              <a:buClr>
                <a:schemeClr val="dk1"/>
              </a:buClr>
              <a:buSzPts val="1800"/>
              <a:buChar char="•"/>
              <a:defRPr/>
            </a:lvl8pPr>
            <a:lvl9pPr marL="14813280" lvl="8" indent="-1234440" algn="l">
              <a:lnSpc>
                <a:spcPct val="90000"/>
              </a:lnSpc>
              <a:spcBef>
                <a:spcPts val="18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22219920" y="8069582"/>
            <a:ext cx="18659477" cy="3954778"/>
          </a:xfrm>
          <a:prstGeom prst="rect">
            <a:avLst/>
          </a:prstGeom>
          <a:noFill/>
          <a:ln>
            <a:noFill/>
          </a:ln>
        </p:spPr>
        <p:txBody>
          <a:bodyPr spcFirstLastPara="1" wrap="square" lIns="91425" tIns="45700" rIns="91425" bIns="45700" anchor="b" anchorCtr="0">
            <a:noAutofit/>
          </a:bodyPr>
          <a:lstStyle>
            <a:lvl1pPr marL="1645920" lvl="0" indent="-822960" algn="l">
              <a:lnSpc>
                <a:spcPct val="90000"/>
              </a:lnSpc>
              <a:spcBef>
                <a:spcPts val="3600"/>
              </a:spcBef>
              <a:spcAft>
                <a:spcPts val="0"/>
              </a:spcAft>
              <a:buClr>
                <a:schemeClr val="dk1"/>
              </a:buClr>
              <a:buSzPts val="2400"/>
              <a:buNone/>
              <a:defRPr sz="8640" b="1"/>
            </a:lvl1pPr>
            <a:lvl2pPr marL="3291840" lvl="1" indent="-822960" algn="l">
              <a:lnSpc>
                <a:spcPct val="90000"/>
              </a:lnSpc>
              <a:spcBef>
                <a:spcPts val="1800"/>
              </a:spcBef>
              <a:spcAft>
                <a:spcPts val="0"/>
              </a:spcAft>
              <a:buClr>
                <a:schemeClr val="dk1"/>
              </a:buClr>
              <a:buSzPts val="2000"/>
              <a:buNone/>
              <a:defRPr sz="7200" b="1"/>
            </a:lvl2pPr>
            <a:lvl3pPr marL="4937760" lvl="2" indent="-822960" algn="l">
              <a:lnSpc>
                <a:spcPct val="90000"/>
              </a:lnSpc>
              <a:spcBef>
                <a:spcPts val="1800"/>
              </a:spcBef>
              <a:spcAft>
                <a:spcPts val="0"/>
              </a:spcAft>
              <a:buClr>
                <a:schemeClr val="dk1"/>
              </a:buClr>
              <a:buSzPts val="1800"/>
              <a:buNone/>
              <a:defRPr sz="6480" b="1"/>
            </a:lvl3pPr>
            <a:lvl4pPr marL="6583680" lvl="3" indent="-822960" algn="l">
              <a:lnSpc>
                <a:spcPct val="90000"/>
              </a:lnSpc>
              <a:spcBef>
                <a:spcPts val="1800"/>
              </a:spcBef>
              <a:spcAft>
                <a:spcPts val="0"/>
              </a:spcAft>
              <a:buClr>
                <a:schemeClr val="dk1"/>
              </a:buClr>
              <a:buSzPts val="1600"/>
              <a:buNone/>
              <a:defRPr sz="5760" b="1"/>
            </a:lvl4pPr>
            <a:lvl5pPr marL="8229600" lvl="4" indent="-822960" algn="l">
              <a:lnSpc>
                <a:spcPct val="90000"/>
              </a:lnSpc>
              <a:spcBef>
                <a:spcPts val="1800"/>
              </a:spcBef>
              <a:spcAft>
                <a:spcPts val="0"/>
              </a:spcAft>
              <a:buClr>
                <a:schemeClr val="dk1"/>
              </a:buClr>
              <a:buSzPts val="1600"/>
              <a:buNone/>
              <a:defRPr sz="5760" b="1"/>
            </a:lvl5pPr>
            <a:lvl6pPr marL="9875520" lvl="5" indent="-822960" algn="l">
              <a:lnSpc>
                <a:spcPct val="90000"/>
              </a:lnSpc>
              <a:spcBef>
                <a:spcPts val="1800"/>
              </a:spcBef>
              <a:spcAft>
                <a:spcPts val="0"/>
              </a:spcAft>
              <a:buClr>
                <a:schemeClr val="dk1"/>
              </a:buClr>
              <a:buSzPts val="1600"/>
              <a:buNone/>
              <a:defRPr sz="5760" b="1"/>
            </a:lvl6pPr>
            <a:lvl7pPr marL="11521440" lvl="6" indent="-822960" algn="l">
              <a:lnSpc>
                <a:spcPct val="90000"/>
              </a:lnSpc>
              <a:spcBef>
                <a:spcPts val="1800"/>
              </a:spcBef>
              <a:spcAft>
                <a:spcPts val="0"/>
              </a:spcAft>
              <a:buClr>
                <a:schemeClr val="dk1"/>
              </a:buClr>
              <a:buSzPts val="1600"/>
              <a:buNone/>
              <a:defRPr sz="5760" b="1"/>
            </a:lvl7pPr>
            <a:lvl8pPr marL="13167360" lvl="7" indent="-822960" algn="l">
              <a:lnSpc>
                <a:spcPct val="90000"/>
              </a:lnSpc>
              <a:spcBef>
                <a:spcPts val="1800"/>
              </a:spcBef>
              <a:spcAft>
                <a:spcPts val="0"/>
              </a:spcAft>
              <a:buClr>
                <a:schemeClr val="dk1"/>
              </a:buClr>
              <a:buSzPts val="1600"/>
              <a:buNone/>
              <a:defRPr sz="5760" b="1"/>
            </a:lvl8pPr>
            <a:lvl9pPr marL="14813280" lvl="8" indent="-822960" algn="l">
              <a:lnSpc>
                <a:spcPct val="90000"/>
              </a:lnSpc>
              <a:spcBef>
                <a:spcPts val="1800"/>
              </a:spcBef>
              <a:spcAft>
                <a:spcPts val="0"/>
              </a:spcAft>
              <a:buClr>
                <a:schemeClr val="dk1"/>
              </a:buClr>
              <a:buSzPts val="1600"/>
              <a:buNone/>
              <a:defRPr sz="5760" b="1"/>
            </a:lvl9pPr>
          </a:lstStyle>
          <a:p>
            <a:endParaRPr/>
          </a:p>
        </p:txBody>
      </p:sp>
      <p:sp>
        <p:nvSpPr>
          <p:cNvPr id="41" name="Google Shape;41;p6"/>
          <p:cNvSpPr txBox="1">
            <a:spLocks noGrp="1"/>
          </p:cNvSpPr>
          <p:nvPr>
            <p:ph type="body" idx="4"/>
          </p:nvPr>
        </p:nvSpPr>
        <p:spPr>
          <a:xfrm>
            <a:off x="22219920" y="12024360"/>
            <a:ext cx="18659477" cy="17686022"/>
          </a:xfrm>
          <a:prstGeom prst="rect">
            <a:avLst/>
          </a:prstGeom>
          <a:noFill/>
          <a:ln>
            <a:noFill/>
          </a:ln>
        </p:spPr>
        <p:txBody>
          <a:bodyPr spcFirstLastPara="1" wrap="square" lIns="91425" tIns="45700" rIns="91425" bIns="45700" anchor="t" anchorCtr="0">
            <a:noAutofit/>
          </a:bodyPr>
          <a:lstStyle>
            <a:lvl1pPr marL="1645920" lvl="0" indent="-1234440" algn="l">
              <a:lnSpc>
                <a:spcPct val="90000"/>
              </a:lnSpc>
              <a:spcBef>
                <a:spcPts val="3600"/>
              </a:spcBef>
              <a:spcAft>
                <a:spcPts val="0"/>
              </a:spcAft>
              <a:buClr>
                <a:schemeClr val="dk1"/>
              </a:buClr>
              <a:buSzPts val="1800"/>
              <a:buChar char="•"/>
              <a:defRPr/>
            </a:lvl1pPr>
            <a:lvl2pPr marL="3291840" lvl="1" indent="-1234440" algn="l">
              <a:lnSpc>
                <a:spcPct val="90000"/>
              </a:lnSpc>
              <a:spcBef>
                <a:spcPts val="1800"/>
              </a:spcBef>
              <a:spcAft>
                <a:spcPts val="0"/>
              </a:spcAft>
              <a:buClr>
                <a:schemeClr val="dk1"/>
              </a:buClr>
              <a:buSzPts val="1800"/>
              <a:buChar char="•"/>
              <a:defRPr/>
            </a:lvl2pPr>
            <a:lvl3pPr marL="4937760" lvl="2" indent="-1234440" algn="l">
              <a:lnSpc>
                <a:spcPct val="90000"/>
              </a:lnSpc>
              <a:spcBef>
                <a:spcPts val="1800"/>
              </a:spcBef>
              <a:spcAft>
                <a:spcPts val="0"/>
              </a:spcAft>
              <a:buClr>
                <a:schemeClr val="dk1"/>
              </a:buClr>
              <a:buSzPts val="1800"/>
              <a:buChar char="•"/>
              <a:defRPr/>
            </a:lvl3pPr>
            <a:lvl4pPr marL="6583680" lvl="3" indent="-1234440" algn="l">
              <a:lnSpc>
                <a:spcPct val="90000"/>
              </a:lnSpc>
              <a:spcBef>
                <a:spcPts val="1800"/>
              </a:spcBef>
              <a:spcAft>
                <a:spcPts val="0"/>
              </a:spcAft>
              <a:buClr>
                <a:schemeClr val="dk1"/>
              </a:buClr>
              <a:buSzPts val="1800"/>
              <a:buChar char="•"/>
              <a:defRPr/>
            </a:lvl4pPr>
            <a:lvl5pPr marL="8229600" lvl="4" indent="-1234440" algn="l">
              <a:lnSpc>
                <a:spcPct val="90000"/>
              </a:lnSpc>
              <a:spcBef>
                <a:spcPts val="1800"/>
              </a:spcBef>
              <a:spcAft>
                <a:spcPts val="0"/>
              </a:spcAft>
              <a:buClr>
                <a:schemeClr val="dk1"/>
              </a:buClr>
              <a:buSzPts val="1800"/>
              <a:buChar char="•"/>
              <a:defRPr/>
            </a:lvl5pPr>
            <a:lvl6pPr marL="9875520" lvl="5" indent="-1234440" algn="l">
              <a:lnSpc>
                <a:spcPct val="90000"/>
              </a:lnSpc>
              <a:spcBef>
                <a:spcPts val="1800"/>
              </a:spcBef>
              <a:spcAft>
                <a:spcPts val="0"/>
              </a:spcAft>
              <a:buClr>
                <a:schemeClr val="dk1"/>
              </a:buClr>
              <a:buSzPts val="1800"/>
              <a:buChar char="•"/>
              <a:defRPr/>
            </a:lvl6pPr>
            <a:lvl7pPr marL="11521440" lvl="6" indent="-1234440" algn="l">
              <a:lnSpc>
                <a:spcPct val="90000"/>
              </a:lnSpc>
              <a:spcBef>
                <a:spcPts val="1800"/>
              </a:spcBef>
              <a:spcAft>
                <a:spcPts val="0"/>
              </a:spcAft>
              <a:buClr>
                <a:schemeClr val="dk1"/>
              </a:buClr>
              <a:buSzPts val="1800"/>
              <a:buChar char="•"/>
              <a:defRPr/>
            </a:lvl7pPr>
            <a:lvl8pPr marL="13167360" lvl="7" indent="-1234440" algn="l">
              <a:lnSpc>
                <a:spcPct val="90000"/>
              </a:lnSpc>
              <a:spcBef>
                <a:spcPts val="1800"/>
              </a:spcBef>
              <a:spcAft>
                <a:spcPts val="0"/>
              </a:spcAft>
              <a:buClr>
                <a:schemeClr val="dk1"/>
              </a:buClr>
              <a:buSzPts val="1800"/>
              <a:buChar char="•"/>
              <a:defRPr/>
            </a:lvl8pPr>
            <a:lvl9pPr marL="14813280" lvl="8" indent="-1234440" algn="l">
              <a:lnSpc>
                <a:spcPct val="90000"/>
              </a:lnSpc>
              <a:spcBef>
                <a:spcPts val="18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3017520" y="30510482"/>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14538960" y="30510482"/>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30998160" y="30510482"/>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3017520" y="1752603"/>
            <a:ext cx="37856160" cy="636270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3017520" y="30510482"/>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14538960" y="30510482"/>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30998160" y="30510482"/>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3017520" y="30510482"/>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14538960" y="30510482"/>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30998160" y="30510482"/>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3023239" y="2194560"/>
            <a:ext cx="14156053" cy="76809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1152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18659477" y="4739642"/>
            <a:ext cx="22219920" cy="23393400"/>
          </a:xfrm>
          <a:prstGeom prst="rect">
            <a:avLst/>
          </a:prstGeom>
          <a:noFill/>
          <a:ln>
            <a:noFill/>
          </a:ln>
        </p:spPr>
        <p:txBody>
          <a:bodyPr spcFirstLastPara="1" wrap="square" lIns="91425" tIns="45700" rIns="91425" bIns="45700" anchor="t" anchorCtr="0">
            <a:noAutofit/>
          </a:bodyPr>
          <a:lstStyle>
            <a:lvl1pPr marL="1645920" lvl="0" indent="-1554480" algn="l">
              <a:lnSpc>
                <a:spcPct val="90000"/>
              </a:lnSpc>
              <a:spcBef>
                <a:spcPts val="3600"/>
              </a:spcBef>
              <a:spcAft>
                <a:spcPts val="0"/>
              </a:spcAft>
              <a:buClr>
                <a:schemeClr val="dk1"/>
              </a:buClr>
              <a:buSzPts val="3200"/>
              <a:buChar char="•"/>
              <a:defRPr sz="11520"/>
            </a:lvl1pPr>
            <a:lvl2pPr marL="3291840" lvl="1" indent="-1463040" algn="l">
              <a:lnSpc>
                <a:spcPct val="90000"/>
              </a:lnSpc>
              <a:spcBef>
                <a:spcPts val="1800"/>
              </a:spcBef>
              <a:spcAft>
                <a:spcPts val="0"/>
              </a:spcAft>
              <a:buClr>
                <a:schemeClr val="dk1"/>
              </a:buClr>
              <a:buSzPts val="2800"/>
              <a:buChar char="•"/>
              <a:defRPr sz="10080"/>
            </a:lvl2pPr>
            <a:lvl3pPr marL="4937760" lvl="2" indent="-1371600" algn="l">
              <a:lnSpc>
                <a:spcPct val="90000"/>
              </a:lnSpc>
              <a:spcBef>
                <a:spcPts val="1800"/>
              </a:spcBef>
              <a:spcAft>
                <a:spcPts val="0"/>
              </a:spcAft>
              <a:buClr>
                <a:schemeClr val="dk1"/>
              </a:buClr>
              <a:buSzPts val="2400"/>
              <a:buChar char="•"/>
              <a:defRPr sz="8640"/>
            </a:lvl3pPr>
            <a:lvl4pPr marL="6583680" lvl="3" indent="-1280160" algn="l">
              <a:lnSpc>
                <a:spcPct val="90000"/>
              </a:lnSpc>
              <a:spcBef>
                <a:spcPts val="1800"/>
              </a:spcBef>
              <a:spcAft>
                <a:spcPts val="0"/>
              </a:spcAft>
              <a:buClr>
                <a:schemeClr val="dk1"/>
              </a:buClr>
              <a:buSzPts val="2000"/>
              <a:buChar char="•"/>
              <a:defRPr sz="7200"/>
            </a:lvl4pPr>
            <a:lvl5pPr marL="8229600" lvl="4" indent="-1280160" algn="l">
              <a:lnSpc>
                <a:spcPct val="90000"/>
              </a:lnSpc>
              <a:spcBef>
                <a:spcPts val="1800"/>
              </a:spcBef>
              <a:spcAft>
                <a:spcPts val="0"/>
              </a:spcAft>
              <a:buClr>
                <a:schemeClr val="dk1"/>
              </a:buClr>
              <a:buSzPts val="2000"/>
              <a:buChar char="•"/>
              <a:defRPr sz="7200"/>
            </a:lvl5pPr>
            <a:lvl6pPr marL="9875520" lvl="5" indent="-1280160" algn="l">
              <a:lnSpc>
                <a:spcPct val="90000"/>
              </a:lnSpc>
              <a:spcBef>
                <a:spcPts val="1800"/>
              </a:spcBef>
              <a:spcAft>
                <a:spcPts val="0"/>
              </a:spcAft>
              <a:buClr>
                <a:schemeClr val="dk1"/>
              </a:buClr>
              <a:buSzPts val="2000"/>
              <a:buChar char="•"/>
              <a:defRPr sz="7200"/>
            </a:lvl6pPr>
            <a:lvl7pPr marL="11521440" lvl="6" indent="-1280160" algn="l">
              <a:lnSpc>
                <a:spcPct val="90000"/>
              </a:lnSpc>
              <a:spcBef>
                <a:spcPts val="1800"/>
              </a:spcBef>
              <a:spcAft>
                <a:spcPts val="0"/>
              </a:spcAft>
              <a:buClr>
                <a:schemeClr val="dk1"/>
              </a:buClr>
              <a:buSzPts val="2000"/>
              <a:buChar char="•"/>
              <a:defRPr sz="7200"/>
            </a:lvl7pPr>
            <a:lvl8pPr marL="13167360" lvl="7" indent="-1280160" algn="l">
              <a:lnSpc>
                <a:spcPct val="90000"/>
              </a:lnSpc>
              <a:spcBef>
                <a:spcPts val="1800"/>
              </a:spcBef>
              <a:spcAft>
                <a:spcPts val="0"/>
              </a:spcAft>
              <a:buClr>
                <a:schemeClr val="dk1"/>
              </a:buClr>
              <a:buSzPts val="2000"/>
              <a:buChar char="•"/>
              <a:defRPr sz="7200"/>
            </a:lvl8pPr>
            <a:lvl9pPr marL="14813280" lvl="8" indent="-1280160" algn="l">
              <a:lnSpc>
                <a:spcPct val="90000"/>
              </a:lnSpc>
              <a:spcBef>
                <a:spcPts val="1800"/>
              </a:spcBef>
              <a:spcAft>
                <a:spcPts val="0"/>
              </a:spcAft>
              <a:buClr>
                <a:schemeClr val="dk1"/>
              </a:buClr>
              <a:buSzPts val="2000"/>
              <a:buChar char="•"/>
              <a:defRPr sz="7200"/>
            </a:lvl9pPr>
          </a:lstStyle>
          <a:p>
            <a:endParaRPr/>
          </a:p>
        </p:txBody>
      </p:sp>
      <p:sp>
        <p:nvSpPr>
          <p:cNvPr id="57" name="Google Shape;57;p9"/>
          <p:cNvSpPr txBox="1">
            <a:spLocks noGrp="1"/>
          </p:cNvSpPr>
          <p:nvPr>
            <p:ph type="body" idx="2"/>
          </p:nvPr>
        </p:nvSpPr>
        <p:spPr>
          <a:xfrm>
            <a:off x="3023239" y="9875520"/>
            <a:ext cx="14156053" cy="18295622"/>
          </a:xfrm>
          <a:prstGeom prst="rect">
            <a:avLst/>
          </a:prstGeom>
          <a:noFill/>
          <a:ln>
            <a:noFill/>
          </a:ln>
        </p:spPr>
        <p:txBody>
          <a:bodyPr spcFirstLastPara="1" wrap="square" lIns="91425" tIns="45700" rIns="91425" bIns="45700" anchor="t" anchorCtr="0">
            <a:noAutofit/>
          </a:bodyPr>
          <a:lstStyle>
            <a:lvl1pPr marL="1645920" lvl="0" indent="-822960" algn="l">
              <a:lnSpc>
                <a:spcPct val="90000"/>
              </a:lnSpc>
              <a:spcBef>
                <a:spcPts val="3600"/>
              </a:spcBef>
              <a:spcAft>
                <a:spcPts val="0"/>
              </a:spcAft>
              <a:buClr>
                <a:schemeClr val="dk1"/>
              </a:buClr>
              <a:buSzPts val="1600"/>
              <a:buNone/>
              <a:defRPr sz="5760"/>
            </a:lvl1pPr>
            <a:lvl2pPr marL="3291840" lvl="1" indent="-822960" algn="l">
              <a:lnSpc>
                <a:spcPct val="90000"/>
              </a:lnSpc>
              <a:spcBef>
                <a:spcPts val="1800"/>
              </a:spcBef>
              <a:spcAft>
                <a:spcPts val="0"/>
              </a:spcAft>
              <a:buClr>
                <a:schemeClr val="dk1"/>
              </a:buClr>
              <a:buSzPts val="1400"/>
              <a:buNone/>
              <a:defRPr sz="5040"/>
            </a:lvl2pPr>
            <a:lvl3pPr marL="4937760" lvl="2" indent="-822960" algn="l">
              <a:lnSpc>
                <a:spcPct val="90000"/>
              </a:lnSpc>
              <a:spcBef>
                <a:spcPts val="1800"/>
              </a:spcBef>
              <a:spcAft>
                <a:spcPts val="0"/>
              </a:spcAft>
              <a:buClr>
                <a:schemeClr val="dk1"/>
              </a:buClr>
              <a:buSzPts val="1200"/>
              <a:buNone/>
              <a:defRPr sz="4320"/>
            </a:lvl3pPr>
            <a:lvl4pPr marL="6583680" lvl="3" indent="-822960" algn="l">
              <a:lnSpc>
                <a:spcPct val="90000"/>
              </a:lnSpc>
              <a:spcBef>
                <a:spcPts val="1800"/>
              </a:spcBef>
              <a:spcAft>
                <a:spcPts val="0"/>
              </a:spcAft>
              <a:buClr>
                <a:schemeClr val="dk1"/>
              </a:buClr>
              <a:buSzPts val="1000"/>
              <a:buNone/>
              <a:defRPr sz="3600"/>
            </a:lvl4pPr>
            <a:lvl5pPr marL="8229600" lvl="4" indent="-822960" algn="l">
              <a:lnSpc>
                <a:spcPct val="90000"/>
              </a:lnSpc>
              <a:spcBef>
                <a:spcPts val="1800"/>
              </a:spcBef>
              <a:spcAft>
                <a:spcPts val="0"/>
              </a:spcAft>
              <a:buClr>
                <a:schemeClr val="dk1"/>
              </a:buClr>
              <a:buSzPts val="1000"/>
              <a:buNone/>
              <a:defRPr sz="3600"/>
            </a:lvl5pPr>
            <a:lvl6pPr marL="9875520" lvl="5" indent="-822960" algn="l">
              <a:lnSpc>
                <a:spcPct val="90000"/>
              </a:lnSpc>
              <a:spcBef>
                <a:spcPts val="1800"/>
              </a:spcBef>
              <a:spcAft>
                <a:spcPts val="0"/>
              </a:spcAft>
              <a:buClr>
                <a:schemeClr val="dk1"/>
              </a:buClr>
              <a:buSzPts val="1000"/>
              <a:buNone/>
              <a:defRPr sz="3600"/>
            </a:lvl6pPr>
            <a:lvl7pPr marL="11521440" lvl="6" indent="-822960" algn="l">
              <a:lnSpc>
                <a:spcPct val="90000"/>
              </a:lnSpc>
              <a:spcBef>
                <a:spcPts val="1800"/>
              </a:spcBef>
              <a:spcAft>
                <a:spcPts val="0"/>
              </a:spcAft>
              <a:buClr>
                <a:schemeClr val="dk1"/>
              </a:buClr>
              <a:buSzPts val="1000"/>
              <a:buNone/>
              <a:defRPr sz="3600"/>
            </a:lvl7pPr>
            <a:lvl8pPr marL="13167360" lvl="7" indent="-822960" algn="l">
              <a:lnSpc>
                <a:spcPct val="90000"/>
              </a:lnSpc>
              <a:spcBef>
                <a:spcPts val="1800"/>
              </a:spcBef>
              <a:spcAft>
                <a:spcPts val="0"/>
              </a:spcAft>
              <a:buClr>
                <a:schemeClr val="dk1"/>
              </a:buClr>
              <a:buSzPts val="1000"/>
              <a:buNone/>
              <a:defRPr sz="3600"/>
            </a:lvl8pPr>
            <a:lvl9pPr marL="14813280" lvl="8" indent="-822960" algn="l">
              <a:lnSpc>
                <a:spcPct val="90000"/>
              </a:lnSpc>
              <a:spcBef>
                <a:spcPts val="1800"/>
              </a:spcBef>
              <a:spcAft>
                <a:spcPts val="0"/>
              </a:spcAft>
              <a:buClr>
                <a:schemeClr val="dk1"/>
              </a:buClr>
              <a:buSzPts val="1000"/>
              <a:buNone/>
              <a:defRPr sz="3600"/>
            </a:lvl9pPr>
          </a:lstStyle>
          <a:p>
            <a:endParaRPr/>
          </a:p>
        </p:txBody>
      </p:sp>
      <p:sp>
        <p:nvSpPr>
          <p:cNvPr id="58" name="Google Shape;58;p9"/>
          <p:cNvSpPr txBox="1">
            <a:spLocks noGrp="1"/>
          </p:cNvSpPr>
          <p:nvPr>
            <p:ph type="dt" idx="10"/>
          </p:nvPr>
        </p:nvSpPr>
        <p:spPr>
          <a:xfrm>
            <a:off x="3017520" y="30510482"/>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14538960" y="30510482"/>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30998160" y="30510482"/>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3023239" y="2194560"/>
            <a:ext cx="14156053" cy="76809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1152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8659477" y="4739642"/>
            <a:ext cx="22219920" cy="233934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3600"/>
              </a:spcBef>
              <a:spcAft>
                <a:spcPts val="0"/>
              </a:spcAft>
              <a:buClr>
                <a:schemeClr val="dk1"/>
              </a:buClr>
              <a:buSzPts val="3200"/>
              <a:buFont typeface="Arial"/>
              <a:buNone/>
              <a:defRPr sz="11520" b="0" i="0" u="none" strike="noStrike" cap="none">
                <a:solidFill>
                  <a:schemeClr val="dk1"/>
                </a:solidFill>
                <a:latin typeface="Calibri"/>
                <a:ea typeface="Calibri"/>
                <a:cs typeface="Calibri"/>
                <a:sym typeface="Calibri"/>
              </a:defRPr>
            </a:lvl1pPr>
            <a:lvl2pPr marR="0" lvl="1" algn="l" rtl="0">
              <a:lnSpc>
                <a:spcPct val="90000"/>
              </a:lnSpc>
              <a:spcBef>
                <a:spcPts val="1800"/>
              </a:spcBef>
              <a:spcAft>
                <a:spcPts val="0"/>
              </a:spcAft>
              <a:buClr>
                <a:schemeClr val="dk1"/>
              </a:buClr>
              <a:buSzPts val="2800"/>
              <a:buFont typeface="Arial"/>
              <a:buNone/>
              <a:defRPr sz="10080" b="0" i="0" u="none" strike="noStrike" cap="none">
                <a:solidFill>
                  <a:schemeClr val="dk1"/>
                </a:solidFill>
                <a:latin typeface="Calibri"/>
                <a:ea typeface="Calibri"/>
                <a:cs typeface="Calibri"/>
                <a:sym typeface="Calibri"/>
              </a:defRPr>
            </a:lvl2pPr>
            <a:lvl3pPr marR="0" lvl="2" algn="l" rtl="0">
              <a:lnSpc>
                <a:spcPct val="90000"/>
              </a:lnSpc>
              <a:spcBef>
                <a:spcPts val="1800"/>
              </a:spcBef>
              <a:spcAft>
                <a:spcPts val="0"/>
              </a:spcAft>
              <a:buClr>
                <a:schemeClr val="dk1"/>
              </a:buClr>
              <a:buSzPts val="2400"/>
              <a:buFont typeface="Arial"/>
              <a:buNone/>
              <a:defRPr sz="8640" b="0" i="0" u="none" strike="noStrike" cap="none">
                <a:solidFill>
                  <a:schemeClr val="dk1"/>
                </a:solidFill>
                <a:latin typeface="Calibri"/>
                <a:ea typeface="Calibri"/>
                <a:cs typeface="Calibri"/>
                <a:sym typeface="Calibri"/>
              </a:defRPr>
            </a:lvl3pPr>
            <a:lvl4pPr marR="0" lvl="3" algn="l" rtl="0">
              <a:lnSpc>
                <a:spcPct val="90000"/>
              </a:lnSpc>
              <a:spcBef>
                <a:spcPts val="1800"/>
              </a:spcBef>
              <a:spcAft>
                <a:spcPts val="0"/>
              </a:spcAft>
              <a:buClr>
                <a:schemeClr val="dk1"/>
              </a:buClr>
              <a:buSzPts val="2000"/>
              <a:buFont typeface="Arial"/>
              <a:buNone/>
              <a:defRPr sz="7200" b="0" i="0" u="none" strike="noStrike" cap="none">
                <a:solidFill>
                  <a:schemeClr val="dk1"/>
                </a:solidFill>
                <a:latin typeface="Calibri"/>
                <a:ea typeface="Calibri"/>
                <a:cs typeface="Calibri"/>
                <a:sym typeface="Calibri"/>
              </a:defRPr>
            </a:lvl4pPr>
            <a:lvl5pPr marR="0" lvl="4" algn="l" rtl="0">
              <a:lnSpc>
                <a:spcPct val="90000"/>
              </a:lnSpc>
              <a:spcBef>
                <a:spcPts val="1800"/>
              </a:spcBef>
              <a:spcAft>
                <a:spcPts val="0"/>
              </a:spcAft>
              <a:buClr>
                <a:schemeClr val="dk1"/>
              </a:buClr>
              <a:buSzPts val="2000"/>
              <a:buFont typeface="Arial"/>
              <a:buNone/>
              <a:defRPr sz="7200" b="0" i="0" u="none" strike="noStrike" cap="none">
                <a:solidFill>
                  <a:schemeClr val="dk1"/>
                </a:solidFill>
                <a:latin typeface="Calibri"/>
                <a:ea typeface="Calibri"/>
                <a:cs typeface="Calibri"/>
                <a:sym typeface="Calibri"/>
              </a:defRPr>
            </a:lvl5pPr>
            <a:lvl6pPr marR="0" lvl="5" algn="l" rtl="0">
              <a:lnSpc>
                <a:spcPct val="90000"/>
              </a:lnSpc>
              <a:spcBef>
                <a:spcPts val="1800"/>
              </a:spcBef>
              <a:spcAft>
                <a:spcPts val="0"/>
              </a:spcAft>
              <a:buClr>
                <a:schemeClr val="dk1"/>
              </a:buClr>
              <a:buSzPts val="2000"/>
              <a:buFont typeface="Arial"/>
              <a:buNone/>
              <a:defRPr sz="7200" b="0" i="0" u="none" strike="noStrike" cap="none">
                <a:solidFill>
                  <a:schemeClr val="dk1"/>
                </a:solidFill>
                <a:latin typeface="Calibri"/>
                <a:ea typeface="Calibri"/>
                <a:cs typeface="Calibri"/>
                <a:sym typeface="Calibri"/>
              </a:defRPr>
            </a:lvl6pPr>
            <a:lvl7pPr marR="0" lvl="6" algn="l" rtl="0">
              <a:lnSpc>
                <a:spcPct val="90000"/>
              </a:lnSpc>
              <a:spcBef>
                <a:spcPts val="1800"/>
              </a:spcBef>
              <a:spcAft>
                <a:spcPts val="0"/>
              </a:spcAft>
              <a:buClr>
                <a:schemeClr val="dk1"/>
              </a:buClr>
              <a:buSzPts val="2000"/>
              <a:buFont typeface="Arial"/>
              <a:buNone/>
              <a:defRPr sz="7200" b="0" i="0" u="none" strike="noStrike" cap="none">
                <a:solidFill>
                  <a:schemeClr val="dk1"/>
                </a:solidFill>
                <a:latin typeface="Calibri"/>
                <a:ea typeface="Calibri"/>
                <a:cs typeface="Calibri"/>
                <a:sym typeface="Calibri"/>
              </a:defRPr>
            </a:lvl7pPr>
            <a:lvl8pPr marR="0" lvl="7" algn="l" rtl="0">
              <a:lnSpc>
                <a:spcPct val="90000"/>
              </a:lnSpc>
              <a:spcBef>
                <a:spcPts val="1800"/>
              </a:spcBef>
              <a:spcAft>
                <a:spcPts val="0"/>
              </a:spcAft>
              <a:buClr>
                <a:schemeClr val="dk1"/>
              </a:buClr>
              <a:buSzPts val="2000"/>
              <a:buFont typeface="Arial"/>
              <a:buNone/>
              <a:defRPr sz="7200" b="0" i="0" u="none" strike="noStrike" cap="none">
                <a:solidFill>
                  <a:schemeClr val="dk1"/>
                </a:solidFill>
                <a:latin typeface="Calibri"/>
                <a:ea typeface="Calibri"/>
                <a:cs typeface="Calibri"/>
                <a:sym typeface="Calibri"/>
              </a:defRPr>
            </a:lvl8pPr>
            <a:lvl9pPr marR="0" lvl="8" algn="l" rtl="0">
              <a:lnSpc>
                <a:spcPct val="90000"/>
              </a:lnSpc>
              <a:spcBef>
                <a:spcPts val="1800"/>
              </a:spcBef>
              <a:spcAft>
                <a:spcPts val="0"/>
              </a:spcAft>
              <a:buClr>
                <a:schemeClr val="dk1"/>
              </a:buClr>
              <a:buSzPts val="2000"/>
              <a:buFont typeface="Arial"/>
              <a:buNone/>
              <a:defRPr sz="72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3023239" y="9875520"/>
            <a:ext cx="14156053" cy="18295622"/>
          </a:xfrm>
          <a:prstGeom prst="rect">
            <a:avLst/>
          </a:prstGeom>
          <a:noFill/>
          <a:ln>
            <a:noFill/>
          </a:ln>
        </p:spPr>
        <p:txBody>
          <a:bodyPr spcFirstLastPara="1" wrap="square" lIns="91425" tIns="45700" rIns="91425" bIns="45700" anchor="t" anchorCtr="0">
            <a:noAutofit/>
          </a:bodyPr>
          <a:lstStyle>
            <a:lvl1pPr marL="1645920" lvl="0" indent="-822960" algn="l">
              <a:lnSpc>
                <a:spcPct val="90000"/>
              </a:lnSpc>
              <a:spcBef>
                <a:spcPts val="3600"/>
              </a:spcBef>
              <a:spcAft>
                <a:spcPts val="0"/>
              </a:spcAft>
              <a:buClr>
                <a:schemeClr val="dk1"/>
              </a:buClr>
              <a:buSzPts val="1600"/>
              <a:buNone/>
              <a:defRPr sz="5760"/>
            </a:lvl1pPr>
            <a:lvl2pPr marL="3291840" lvl="1" indent="-822960" algn="l">
              <a:lnSpc>
                <a:spcPct val="90000"/>
              </a:lnSpc>
              <a:spcBef>
                <a:spcPts val="1800"/>
              </a:spcBef>
              <a:spcAft>
                <a:spcPts val="0"/>
              </a:spcAft>
              <a:buClr>
                <a:schemeClr val="dk1"/>
              </a:buClr>
              <a:buSzPts val="1400"/>
              <a:buNone/>
              <a:defRPr sz="5040"/>
            </a:lvl2pPr>
            <a:lvl3pPr marL="4937760" lvl="2" indent="-822960" algn="l">
              <a:lnSpc>
                <a:spcPct val="90000"/>
              </a:lnSpc>
              <a:spcBef>
                <a:spcPts val="1800"/>
              </a:spcBef>
              <a:spcAft>
                <a:spcPts val="0"/>
              </a:spcAft>
              <a:buClr>
                <a:schemeClr val="dk1"/>
              </a:buClr>
              <a:buSzPts val="1200"/>
              <a:buNone/>
              <a:defRPr sz="4320"/>
            </a:lvl3pPr>
            <a:lvl4pPr marL="6583680" lvl="3" indent="-822960" algn="l">
              <a:lnSpc>
                <a:spcPct val="90000"/>
              </a:lnSpc>
              <a:spcBef>
                <a:spcPts val="1800"/>
              </a:spcBef>
              <a:spcAft>
                <a:spcPts val="0"/>
              </a:spcAft>
              <a:buClr>
                <a:schemeClr val="dk1"/>
              </a:buClr>
              <a:buSzPts val="1000"/>
              <a:buNone/>
              <a:defRPr sz="3600"/>
            </a:lvl4pPr>
            <a:lvl5pPr marL="8229600" lvl="4" indent="-822960" algn="l">
              <a:lnSpc>
                <a:spcPct val="90000"/>
              </a:lnSpc>
              <a:spcBef>
                <a:spcPts val="1800"/>
              </a:spcBef>
              <a:spcAft>
                <a:spcPts val="0"/>
              </a:spcAft>
              <a:buClr>
                <a:schemeClr val="dk1"/>
              </a:buClr>
              <a:buSzPts val="1000"/>
              <a:buNone/>
              <a:defRPr sz="3600"/>
            </a:lvl5pPr>
            <a:lvl6pPr marL="9875520" lvl="5" indent="-822960" algn="l">
              <a:lnSpc>
                <a:spcPct val="90000"/>
              </a:lnSpc>
              <a:spcBef>
                <a:spcPts val="1800"/>
              </a:spcBef>
              <a:spcAft>
                <a:spcPts val="0"/>
              </a:spcAft>
              <a:buClr>
                <a:schemeClr val="dk1"/>
              </a:buClr>
              <a:buSzPts val="1000"/>
              <a:buNone/>
              <a:defRPr sz="3600"/>
            </a:lvl6pPr>
            <a:lvl7pPr marL="11521440" lvl="6" indent="-822960" algn="l">
              <a:lnSpc>
                <a:spcPct val="90000"/>
              </a:lnSpc>
              <a:spcBef>
                <a:spcPts val="1800"/>
              </a:spcBef>
              <a:spcAft>
                <a:spcPts val="0"/>
              </a:spcAft>
              <a:buClr>
                <a:schemeClr val="dk1"/>
              </a:buClr>
              <a:buSzPts val="1000"/>
              <a:buNone/>
              <a:defRPr sz="3600"/>
            </a:lvl7pPr>
            <a:lvl8pPr marL="13167360" lvl="7" indent="-822960" algn="l">
              <a:lnSpc>
                <a:spcPct val="90000"/>
              </a:lnSpc>
              <a:spcBef>
                <a:spcPts val="1800"/>
              </a:spcBef>
              <a:spcAft>
                <a:spcPts val="0"/>
              </a:spcAft>
              <a:buClr>
                <a:schemeClr val="dk1"/>
              </a:buClr>
              <a:buSzPts val="1000"/>
              <a:buNone/>
              <a:defRPr sz="3600"/>
            </a:lvl8pPr>
            <a:lvl9pPr marL="14813280" lvl="8" indent="-822960" algn="l">
              <a:lnSpc>
                <a:spcPct val="90000"/>
              </a:lnSpc>
              <a:spcBef>
                <a:spcPts val="1800"/>
              </a:spcBef>
              <a:spcAft>
                <a:spcPts val="0"/>
              </a:spcAft>
              <a:buClr>
                <a:schemeClr val="dk1"/>
              </a:buClr>
              <a:buSzPts val="1000"/>
              <a:buNone/>
              <a:defRPr sz="3600"/>
            </a:lvl9pPr>
          </a:lstStyle>
          <a:p>
            <a:endParaRPr/>
          </a:p>
        </p:txBody>
      </p:sp>
      <p:sp>
        <p:nvSpPr>
          <p:cNvPr id="65" name="Google Shape;65;p10"/>
          <p:cNvSpPr txBox="1">
            <a:spLocks noGrp="1"/>
          </p:cNvSpPr>
          <p:nvPr>
            <p:ph type="dt" idx="10"/>
          </p:nvPr>
        </p:nvSpPr>
        <p:spPr>
          <a:xfrm>
            <a:off x="3017520" y="30510482"/>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14538960" y="30510482"/>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30998160" y="30510482"/>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3017520" y="1752603"/>
            <a:ext cx="37856160" cy="636270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11502389" y="278131"/>
            <a:ext cx="20886422" cy="37856160"/>
          </a:xfrm>
          <a:prstGeom prst="rect">
            <a:avLst/>
          </a:prstGeom>
          <a:noFill/>
          <a:ln>
            <a:noFill/>
          </a:ln>
        </p:spPr>
        <p:txBody>
          <a:bodyPr spcFirstLastPara="1" wrap="square" lIns="91425" tIns="45700" rIns="91425" bIns="45700" anchor="t" anchorCtr="0">
            <a:noAutofit/>
          </a:bodyPr>
          <a:lstStyle>
            <a:lvl1pPr marL="1645920" lvl="0" indent="-1234440" algn="l">
              <a:lnSpc>
                <a:spcPct val="90000"/>
              </a:lnSpc>
              <a:spcBef>
                <a:spcPts val="3600"/>
              </a:spcBef>
              <a:spcAft>
                <a:spcPts val="0"/>
              </a:spcAft>
              <a:buClr>
                <a:schemeClr val="dk1"/>
              </a:buClr>
              <a:buSzPts val="1800"/>
              <a:buChar char="•"/>
              <a:defRPr/>
            </a:lvl1pPr>
            <a:lvl2pPr marL="3291840" lvl="1" indent="-1234440" algn="l">
              <a:lnSpc>
                <a:spcPct val="90000"/>
              </a:lnSpc>
              <a:spcBef>
                <a:spcPts val="1800"/>
              </a:spcBef>
              <a:spcAft>
                <a:spcPts val="0"/>
              </a:spcAft>
              <a:buClr>
                <a:schemeClr val="dk1"/>
              </a:buClr>
              <a:buSzPts val="1800"/>
              <a:buChar char="•"/>
              <a:defRPr/>
            </a:lvl2pPr>
            <a:lvl3pPr marL="4937760" lvl="2" indent="-1234440" algn="l">
              <a:lnSpc>
                <a:spcPct val="90000"/>
              </a:lnSpc>
              <a:spcBef>
                <a:spcPts val="1800"/>
              </a:spcBef>
              <a:spcAft>
                <a:spcPts val="0"/>
              </a:spcAft>
              <a:buClr>
                <a:schemeClr val="dk1"/>
              </a:buClr>
              <a:buSzPts val="1800"/>
              <a:buChar char="•"/>
              <a:defRPr/>
            </a:lvl3pPr>
            <a:lvl4pPr marL="6583680" lvl="3" indent="-1234440" algn="l">
              <a:lnSpc>
                <a:spcPct val="90000"/>
              </a:lnSpc>
              <a:spcBef>
                <a:spcPts val="1800"/>
              </a:spcBef>
              <a:spcAft>
                <a:spcPts val="0"/>
              </a:spcAft>
              <a:buClr>
                <a:schemeClr val="dk1"/>
              </a:buClr>
              <a:buSzPts val="1800"/>
              <a:buChar char="•"/>
              <a:defRPr/>
            </a:lvl4pPr>
            <a:lvl5pPr marL="8229600" lvl="4" indent="-1234440" algn="l">
              <a:lnSpc>
                <a:spcPct val="90000"/>
              </a:lnSpc>
              <a:spcBef>
                <a:spcPts val="1800"/>
              </a:spcBef>
              <a:spcAft>
                <a:spcPts val="0"/>
              </a:spcAft>
              <a:buClr>
                <a:schemeClr val="dk1"/>
              </a:buClr>
              <a:buSzPts val="1800"/>
              <a:buChar char="•"/>
              <a:defRPr/>
            </a:lvl5pPr>
            <a:lvl6pPr marL="9875520" lvl="5" indent="-1234440" algn="l">
              <a:lnSpc>
                <a:spcPct val="90000"/>
              </a:lnSpc>
              <a:spcBef>
                <a:spcPts val="1800"/>
              </a:spcBef>
              <a:spcAft>
                <a:spcPts val="0"/>
              </a:spcAft>
              <a:buClr>
                <a:schemeClr val="dk1"/>
              </a:buClr>
              <a:buSzPts val="1800"/>
              <a:buChar char="•"/>
              <a:defRPr/>
            </a:lvl6pPr>
            <a:lvl7pPr marL="11521440" lvl="6" indent="-1234440" algn="l">
              <a:lnSpc>
                <a:spcPct val="90000"/>
              </a:lnSpc>
              <a:spcBef>
                <a:spcPts val="1800"/>
              </a:spcBef>
              <a:spcAft>
                <a:spcPts val="0"/>
              </a:spcAft>
              <a:buClr>
                <a:schemeClr val="dk1"/>
              </a:buClr>
              <a:buSzPts val="1800"/>
              <a:buChar char="•"/>
              <a:defRPr/>
            </a:lvl7pPr>
            <a:lvl8pPr marL="13167360" lvl="7" indent="-1234440" algn="l">
              <a:lnSpc>
                <a:spcPct val="90000"/>
              </a:lnSpc>
              <a:spcBef>
                <a:spcPts val="1800"/>
              </a:spcBef>
              <a:spcAft>
                <a:spcPts val="0"/>
              </a:spcAft>
              <a:buClr>
                <a:schemeClr val="dk1"/>
              </a:buClr>
              <a:buSzPts val="1800"/>
              <a:buChar char="•"/>
              <a:defRPr/>
            </a:lvl8pPr>
            <a:lvl9pPr marL="14813280" lvl="8" indent="-1234440" algn="l">
              <a:lnSpc>
                <a:spcPct val="90000"/>
              </a:lnSpc>
              <a:spcBef>
                <a:spcPts val="18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3017520" y="30510482"/>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14538960" y="30510482"/>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30998160" y="30510482"/>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17520" y="1752603"/>
            <a:ext cx="37856160" cy="636270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3017520" y="8763000"/>
            <a:ext cx="37856160" cy="2088642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3017520" y="30510482"/>
            <a:ext cx="9875520" cy="1752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32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648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648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648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648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648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648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648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648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14538960" y="30510482"/>
            <a:ext cx="14813280" cy="17526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32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648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648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648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648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648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648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648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648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30998160" y="30510482"/>
            <a:ext cx="9875520" cy="17526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4320" b="0" i="0" u="none" strike="noStrike" cap="none">
                <a:solidFill>
                  <a:srgbClr val="888888"/>
                </a:solidFill>
                <a:latin typeface="Calibri"/>
                <a:ea typeface="Calibri"/>
                <a:cs typeface="Calibri"/>
                <a:sym typeface="Calibri"/>
              </a:defRPr>
            </a:lvl1pPr>
            <a:lvl2pPr marL="0" marR="0" lvl="1" indent="0" algn="r" rtl="0">
              <a:spcBef>
                <a:spcPts val="0"/>
              </a:spcBef>
              <a:buNone/>
              <a:defRPr sz="4320" b="0" i="0" u="none" strike="noStrike" cap="none">
                <a:solidFill>
                  <a:srgbClr val="888888"/>
                </a:solidFill>
                <a:latin typeface="Calibri"/>
                <a:ea typeface="Calibri"/>
                <a:cs typeface="Calibri"/>
                <a:sym typeface="Calibri"/>
              </a:defRPr>
            </a:lvl2pPr>
            <a:lvl3pPr marL="0" marR="0" lvl="2" indent="0" algn="r" rtl="0">
              <a:spcBef>
                <a:spcPts val="0"/>
              </a:spcBef>
              <a:buNone/>
              <a:defRPr sz="4320" b="0" i="0" u="none" strike="noStrike" cap="none">
                <a:solidFill>
                  <a:srgbClr val="888888"/>
                </a:solidFill>
                <a:latin typeface="Calibri"/>
                <a:ea typeface="Calibri"/>
                <a:cs typeface="Calibri"/>
                <a:sym typeface="Calibri"/>
              </a:defRPr>
            </a:lvl3pPr>
            <a:lvl4pPr marL="0" marR="0" lvl="3" indent="0" algn="r" rtl="0">
              <a:spcBef>
                <a:spcPts val="0"/>
              </a:spcBef>
              <a:buNone/>
              <a:defRPr sz="4320" b="0" i="0" u="none" strike="noStrike" cap="none">
                <a:solidFill>
                  <a:srgbClr val="888888"/>
                </a:solidFill>
                <a:latin typeface="Calibri"/>
                <a:ea typeface="Calibri"/>
                <a:cs typeface="Calibri"/>
                <a:sym typeface="Calibri"/>
              </a:defRPr>
            </a:lvl4pPr>
            <a:lvl5pPr marL="0" marR="0" lvl="4" indent="0" algn="r" rtl="0">
              <a:spcBef>
                <a:spcPts val="0"/>
              </a:spcBef>
              <a:buNone/>
              <a:defRPr sz="4320" b="0" i="0" u="none" strike="noStrike" cap="none">
                <a:solidFill>
                  <a:srgbClr val="888888"/>
                </a:solidFill>
                <a:latin typeface="Calibri"/>
                <a:ea typeface="Calibri"/>
                <a:cs typeface="Calibri"/>
                <a:sym typeface="Calibri"/>
              </a:defRPr>
            </a:lvl5pPr>
            <a:lvl6pPr marL="0" marR="0" lvl="5" indent="0" algn="r" rtl="0">
              <a:spcBef>
                <a:spcPts val="0"/>
              </a:spcBef>
              <a:buNone/>
              <a:defRPr sz="4320" b="0" i="0" u="none" strike="noStrike" cap="none">
                <a:solidFill>
                  <a:srgbClr val="888888"/>
                </a:solidFill>
                <a:latin typeface="Calibri"/>
                <a:ea typeface="Calibri"/>
                <a:cs typeface="Calibri"/>
                <a:sym typeface="Calibri"/>
              </a:defRPr>
            </a:lvl6pPr>
            <a:lvl7pPr marL="0" marR="0" lvl="6" indent="0" algn="r" rtl="0">
              <a:spcBef>
                <a:spcPts val="0"/>
              </a:spcBef>
              <a:buNone/>
              <a:defRPr sz="4320" b="0" i="0" u="none" strike="noStrike" cap="none">
                <a:solidFill>
                  <a:srgbClr val="888888"/>
                </a:solidFill>
                <a:latin typeface="Calibri"/>
                <a:ea typeface="Calibri"/>
                <a:cs typeface="Calibri"/>
                <a:sym typeface="Calibri"/>
              </a:defRPr>
            </a:lvl7pPr>
            <a:lvl8pPr marL="0" marR="0" lvl="7" indent="0" algn="r" rtl="0">
              <a:spcBef>
                <a:spcPts val="0"/>
              </a:spcBef>
              <a:buNone/>
              <a:defRPr sz="4320" b="0" i="0" u="none" strike="noStrike" cap="none">
                <a:solidFill>
                  <a:srgbClr val="888888"/>
                </a:solidFill>
                <a:latin typeface="Calibri"/>
                <a:ea typeface="Calibri"/>
                <a:cs typeface="Calibri"/>
                <a:sym typeface="Calibri"/>
              </a:defRPr>
            </a:lvl8pPr>
            <a:lvl9pPr marL="0" marR="0" lvl="8" indent="0" algn="r" rtl="0">
              <a:spcBef>
                <a:spcPts val="0"/>
              </a:spcBef>
              <a:buNone/>
              <a:defRPr sz="432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netsblox.org/" TargetMode="External"/><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5.png"/><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jpeg"/><Relationship Id="rId5" Type="http://schemas.openxmlformats.org/officeDocument/2006/relationships/image" Target="../media/image3.png"/><Relationship Id="rId15" Type="http://schemas.openxmlformats.org/officeDocument/2006/relationships/image" Target="../media/image11.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hyperlink" Target="https://cyberai4k12.org/" TargetMode="External"/><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21" name="Picture 20" descr="Graphical user interface, application&#10;&#10;Description automatically generated">
            <a:extLst>
              <a:ext uri="{FF2B5EF4-FFF2-40B4-BE49-F238E27FC236}">
                <a16:creationId xmlns:a16="http://schemas.microsoft.com/office/drawing/2014/main" id="{53353513-665B-1A7D-4830-2A1796E71EA2}"/>
              </a:ext>
            </a:extLst>
          </p:cNvPr>
          <p:cNvPicPr>
            <a:picLocks noChangeAspect="1"/>
          </p:cNvPicPr>
          <p:nvPr/>
        </p:nvPicPr>
        <p:blipFill>
          <a:blip r:embed="rId3"/>
          <a:stretch>
            <a:fillRect/>
          </a:stretch>
        </p:blipFill>
        <p:spPr>
          <a:xfrm>
            <a:off x="19278042" y="26640064"/>
            <a:ext cx="3914011" cy="3223013"/>
          </a:xfrm>
          <a:prstGeom prst="rect">
            <a:avLst/>
          </a:prstGeom>
        </p:spPr>
      </p:pic>
      <p:sp>
        <p:nvSpPr>
          <p:cNvPr id="46" name="Google Shape;54;p13">
            <a:extLst>
              <a:ext uri="{FF2B5EF4-FFF2-40B4-BE49-F238E27FC236}">
                <a16:creationId xmlns:a16="http://schemas.microsoft.com/office/drawing/2014/main" id="{C6F4E805-F6FA-2748-9B46-73436BEF73DB}"/>
              </a:ext>
            </a:extLst>
          </p:cNvPr>
          <p:cNvSpPr/>
          <p:nvPr/>
        </p:nvSpPr>
        <p:spPr>
          <a:xfrm rot="10800000" flipV="1">
            <a:off x="14295187" y="5808427"/>
            <a:ext cx="17954933" cy="785178"/>
          </a:xfrm>
          <a:prstGeom prst="rect">
            <a:avLst/>
          </a:prstGeom>
          <a:solidFill>
            <a:schemeClr val="accent2">
              <a:lumMod val="5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5" name="Google Shape;85;p13"/>
          <p:cNvSpPr/>
          <p:nvPr/>
        </p:nvSpPr>
        <p:spPr>
          <a:xfrm>
            <a:off x="14244225" y="5802219"/>
            <a:ext cx="18052984" cy="25809384"/>
          </a:xfrm>
          <a:prstGeom prst="rect">
            <a:avLst/>
          </a:prstGeom>
          <a:noFill/>
          <a:ln w="12700" cap="flat" cmpd="sng">
            <a:solidFill>
              <a:srgbClr val="2D3C35"/>
            </a:solidFill>
            <a:prstDash val="solid"/>
            <a:miter lim="800000"/>
            <a:headEnd type="none" w="sm" len="sm"/>
            <a:tailEnd type="none" w="sm" len="sm"/>
          </a:ln>
        </p:spPr>
        <p:txBody>
          <a:bodyPr spcFirstLastPara="1" wrap="square" lIns="329130" tIns="164520" rIns="329130" bIns="164520" anchor="t" anchorCtr="0">
            <a:noAutofit/>
          </a:bodyPr>
          <a:lstStyle/>
          <a:p>
            <a:pPr algn="ctr"/>
            <a:br>
              <a:rPr lang="en-US" sz="5760" b="1" i="1" dirty="0">
                <a:solidFill>
                  <a:srgbClr val="2D3C35"/>
                </a:solidFill>
                <a:latin typeface="Calibri"/>
                <a:ea typeface="Calibri"/>
                <a:cs typeface="Calibri"/>
                <a:sym typeface="Calibri"/>
              </a:rPr>
            </a:br>
            <a:endParaRPr sz="2880" dirty="0">
              <a:solidFill>
                <a:srgbClr val="2D3C35"/>
              </a:solidFill>
              <a:latin typeface="Calibri"/>
              <a:ea typeface="Calibri"/>
              <a:cs typeface="Calibri"/>
              <a:sym typeface="Calibri"/>
            </a:endParaRPr>
          </a:p>
          <a:p>
            <a:endParaRPr lang="en-US" sz="5760" dirty="0">
              <a:solidFill>
                <a:schemeClr val="lt1"/>
              </a:solidFill>
              <a:latin typeface="Calibri"/>
              <a:ea typeface="Calibri"/>
              <a:cs typeface="Calibri"/>
              <a:sym typeface="Calibri"/>
            </a:endParaRPr>
          </a:p>
          <a:p>
            <a:endParaRPr lang="en-US" sz="5760" dirty="0">
              <a:solidFill>
                <a:schemeClr val="lt1"/>
              </a:solidFill>
              <a:latin typeface="Calibri"/>
              <a:ea typeface="Calibri"/>
              <a:cs typeface="Calibri"/>
              <a:sym typeface="Calibri"/>
            </a:endParaRPr>
          </a:p>
          <a:p>
            <a:endParaRPr lang="en-US" sz="5760" dirty="0">
              <a:solidFill>
                <a:schemeClr val="lt1"/>
              </a:solidFill>
              <a:latin typeface="Calibri"/>
              <a:ea typeface="Calibri"/>
              <a:cs typeface="Calibri"/>
              <a:sym typeface="Calibri"/>
            </a:endParaRPr>
          </a:p>
          <a:p>
            <a:endParaRPr lang="en-US" sz="5760" dirty="0">
              <a:solidFill>
                <a:schemeClr val="lt1"/>
              </a:solidFill>
              <a:latin typeface="Calibri"/>
              <a:ea typeface="Calibri"/>
              <a:cs typeface="Calibri"/>
              <a:sym typeface="Calibri"/>
            </a:endParaRPr>
          </a:p>
          <a:p>
            <a:endParaRPr lang="en-US" sz="5760" dirty="0">
              <a:solidFill>
                <a:schemeClr val="lt1"/>
              </a:solidFill>
              <a:latin typeface="Calibri"/>
              <a:ea typeface="Calibri"/>
              <a:cs typeface="Calibri"/>
              <a:sym typeface="Calibri"/>
            </a:endParaRPr>
          </a:p>
          <a:p>
            <a:endParaRPr lang="en-US" sz="5760" dirty="0">
              <a:solidFill>
                <a:schemeClr val="lt1"/>
              </a:solidFill>
              <a:latin typeface="Calibri"/>
              <a:ea typeface="Calibri"/>
              <a:cs typeface="Calibri"/>
              <a:sym typeface="Calibri"/>
            </a:endParaRPr>
          </a:p>
          <a:p>
            <a:r>
              <a:rPr lang="en-US" sz="5760" dirty="0">
                <a:solidFill>
                  <a:schemeClr val="lt1"/>
                </a:solidFill>
                <a:latin typeface="Calibri"/>
                <a:ea typeface="Calibri"/>
                <a:cs typeface="Calibri"/>
                <a:sym typeface="Calibri"/>
              </a:rPr>
              <a:t>organically integrated across all CT skills. </a:t>
            </a:r>
            <a:endParaRPr sz="20322" dirty="0"/>
          </a:p>
          <a:p>
            <a:pPr marL="1028700" indent="-845820">
              <a:buClr>
                <a:schemeClr val="dk1"/>
              </a:buClr>
              <a:buSzPts val="800"/>
            </a:pPr>
            <a:endParaRPr sz="2880" dirty="0">
              <a:solidFill>
                <a:schemeClr val="lt1"/>
              </a:solidFill>
              <a:latin typeface="Calibri"/>
              <a:ea typeface="Calibri"/>
              <a:cs typeface="Calibri"/>
              <a:sym typeface="Calibri"/>
            </a:endParaRPr>
          </a:p>
        </p:txBody>
      </p:sp>
      <p:sp>
        <p:nvSpPr>
          <p:cNvPr id="89" name="Google Shape;89;p13"/>
          <p:cNvSpPr/>
          <p:nvPr/>
        </p:nvSpPr>
        <p:spPr>
          <a:xfrm>
            <a:off x="27810" y="-23436"/>
            <a:ext cx="43891200" cy="2769988"/>
          </a:xfrm>
          <a:prstGeom prst="rect">
            <a:avLst/>
          </a:prstGeom>
          <a:solidFill>
            <a:schemeClr val="accent2">
              <a:lumMod val="50000"/>
            </a:schemeClr>
          </a:solidFill>
          <a:ln>
            <a:noFill/>
          </a:ln>
        </p:spPr>
        <p:txBody>
          <a:bodyPr spcFirstLastPara="1" wrap="square" lIns="329130" tIns="164520" rIns="329130" bIns="164520" anchor="t" anchorCtr="0">
            <a:noAutofit/>
          </a:bodyPr>
          <a:lstStyle/>
          <a:p>
            <a:pPr algn="ctr"/>
            <a:r>
              <a:rPr lang="en-US" sz="5500" b="1" i="1" dirty="0">
                <a:solidFill>
                  <a:schemeClr val="bg1"/>
                </a:solidFill>
                <a:latin typeface="Century Gothic"/>
                <a:ea typeface="Calibri"/>
                <a:cs typeface="Calibri"/>
                <a:sym typeface="Calibri"/>
              </a:rPr>
              <a:t>Beyond Black-Boxing: Building Intuitions of Complex Machine Learning Ideas Through Interactives and Levels of Abstraction</a:t>
            </a:r>
            <a:endParaRPr lang="en-US" sz="5500" dirty="0">
              <a:solidFill>
                <a:schemeClr val="bg1"/>
              </a:solidFill>
            </a:endParaRPr>
          </a:p>
          <a:p>
            <a:pPr algn="ctr"/>
            <a:r>
              <a:rPr lang="en-US" sz="4300" dirty="0">
                <a:solidFill>
                  <a:schemeClr val="bg1"/>
                </a:solidFill>
                <a:latin typeface="Avenir Book"/>
                <a:ea typeface="Calibri"/>
                <a:cs typeface="Calibri"/>
                <a:sym typeface="Calibri"/>
              </a:rPr>
              <a:t> </a:t>
            </a:r>
            <a:r>
              <a:rPr lang="en-US" sz="4300" dirty="0">
                <a:solidFill>
                  <a:srgbClr val="FFFF00"/>
                </a:solidFill>
                <a:latin typeface="Avenir Book"/>
                <a:ea typeface="Calibri"/>
                <a:cs typeface="Calibri"/>
                <a:sym typeface="Calibri"/>
              </a:rPr>
              <a:t>Brian Broll </a:t>
            </a:r>
            <a:r>
              <a:rPr lang="en-US" sz="4400" baseline="30000" dirty="0">
                <a:solidFill>
                  <a:srgbClr val="FFFF00"/>
                </a:solidFill>
                <a:latin typeface="Avenir Book" panose="02000503020000020003" pitchFamily="2" charset="0"/>
                <a:ea typeface="Calibri"/>
                <a:cs typeface="Calibri"/>
                <a:sym typeface="Calibri"/>
              </a:rPr>
              <a:t>a</a:t>
            </a:r>
            <a:r>
              <a:rPr lang="en-US" sz="4300" dirty="0">
                <a:solidFill>
                  <a:srgbClr val="FFFF00"/>
                </a:solidFill>
                <a:latin typeface="Avenir Book"/>
                <a:ea typeface="Calibri"/>
                <a:cs typeface="Calibri"/>
                <a:sym typeface="Calibri"/>
              </a:rPr>
              <a:t>, </a:t>
            </a:r>
            <a:r>
              <a:rPr lang="en-US" sz="4300" dirty="0" err="1">
                <a:solidFill>
                  <a:srgbClr val="FFFF00"/>
                </a:solidFill>
                <a:latin typeface="Avenir Book"/>
                <a:ea typeface="Calibri"/>
                <a:cs typeface="Calibri"/>
                <a:sym typeface="Calibri"/>
              </a:rPr>
              <a:t>Shuchi</a:t>
            </a:r>
            <a:r>
              <a:rPr lang="en-US" sz="4300" dirty="0">
                <a:solidFill>
                  <a:srgbClr val="FFFF00"/>
                </a:solidFill>
                <a:latin typeface="Avenir Book"/>
                <a:ea typeface="Calibri"/>
                <a:cs typeface="Calibri"/>
                <a:sym typeface="Calibri"/>
              </a:rPr>
              <a:t> Grover</a:t>
            </a:r>
            <a:r>
              <a:rPr lang="en-US" sz="4400" baseline="30000" dirty="0">
                <a:solidFill>
                  <a:srgbClr val="FFFF00"/>
                </a:solidFill>
                <a:latin typeface="Avenir Book" panose="02000503020000020003" pitchFamily="2" charset="0"/>
                <a:ea typeface="Calibri"/>
                <a:cs typeface="Calibri"/>
                <a:sym typeface="Calibri"/>
              </a:rPr>
              <a:t> b</a:t>
            </a:r>
            <a:r>
              <a:rPr lang="en-US" sz="4300" dirty="0">
                <a:solidFill>
                  <a:srgbClr val="FFFF00"/>
                </a:solidFill>
                <a:latin typeface="Avenir Book"/>
                <a:ea typeface="Calibri"/>
                <a:cs typeface="Calibri"/>
                <a:sym typeface="Calibri"/>
              </a:rPr>
              <a:t>, Derek Babb</a:t>
            </a:r>
            <a:r>
              <a:rPr lang="en-US" sz="4400" baseline="30000" dirty="0">
                <a:solidFill>
                  <a:srgbClr val="FFFF00"/>
                </a:solidFill>
                <a:latin typeface="Avenir Book" panose="02000503020000020003" pitchFamily="2" charset="0"/>
                <a:ea typeface="Calibri"/>
                <a:cs typeface="Calibri"/>
                <a:sym typeface="Calibri"/>
              </a:rPr>
              <a:t> c</a:t>
            </a:r>
            <a:endParaRPr lang="en-US" sz="20322" dirty="0">
              <a:solidFill>
                <a:srgbClr val="FFFF00"/>
              </a:solidFill>
              <a:latin typeface="Avenir Book" panose="02000503020000020003" pitchFamily="2" charset="0"/>
            </a:endParaRPr>
          </a:p>
          <a:p>
            <a:pPr algn="ctr"/>
            <a:r>
              <a:rPr lang="en-US" sz="3600" baseline="30000" dirty="0">
                <a:solidFill>
                  <a:srgbClr val="FFFF00"/>
                </a:solidFill>
                <a:latin typeface="Avenir Book" panose="02000503020000020003" pitchFamily="2" charset="0"/>
                <a:ea typeface="Calibri"/>
                <a:cs typeface="Calibri"/>
                <a:sym typeface="Calibri"/>
              </a:rPr>
              <a:t>a </a:t>
            </a:r>
            <a:r>
              <a:rPr lang="en-US" sz="3600" dirty="0">
                <a:solidFill>
                  <a:srgbClr val="FFFF00"/>
                </a:solidFill>
                <a:latin typeface="Avenir Book" panose="02000503020000020003" pitchFamily="2" charset="0"/>
                <a:ea typeface="Calibri"/>
                <a:cs typeface="Calibri"/>
                <a:sym typeface="Calibri"/>
              </a:rPr>
              <a:t>Vanderbilt University, </a:t>
            </a:r>
            <a:r>
              <a:rPr lang="en-US" sz="3600" baseline="30000" dirty="0">
                <a:solidFill>
                  <a:srgbClr val="FFFF00"/>
                </a:solidFill>
                <a:latin typeface="Avenir Book" panose="02000503020000020003" pitchFamily="2" charset="0"/>
                <a:ea typeface="Calibri"/>
                <a:cs typeface="Calibri"/>
                <a:sym typeface="Calibri"/>
              </a:rPr>
              <a:t>b </a:t>
            </a:r>
            <a:r>
              <a:rPr lang="en-US" sz="3600" dirty="0">
                <a:solidFill>
                  <a:srgbClr val="FFFF00"/>
                </a:solidFill>
                <a:latin typeface="Avenir Book" panose="02000503020000020003" pitchFamily="2" charset="0"/>
                <a:ea typeface="Calibri"/>
                <a:cs typeface="Calibri"/>
                <a:sym typeface="Calibri"/>
              </a:rPr>
              <a:t>Looking Glass Ventures, &amp; </a:t>
            </a:r>
            <a:r>
              <a:rPr lang="en-US" sz="3600" baseline="30000" dirty="0">
                <a:solidFill>
                  <a:srgbClr val="FFFF00"/>
                </a:solidFill>
                <a:latin typeface="Avenir Book" panose="02000503020000020003" pitchFamily="2" charset="0"/>
                <a:ea typeface="Calibri"/>
                <a:cs typeface="Calibri"/>
                <a:sym typeface="Calibri"/>
              </a:rPr>
              <a:t>c </a:t>
            </a:r>
            <a:r>
              <a:rPr lang="en-US" sz="3600" dirty="0">
                <a:solidFill>
                  <a:srgbClr val="FFFF00"/>
                </a:solidFill>
                <a:latin typeface="Avenir Book" panose="02000503020000020003" pitchFamily="2" charset="0"/>
                <a:ea typeface="Calibri"/>
                <a:cs typeface="Calibri"/>
                <a:sym typeface="Calibri"/>
              </a:rPr>
              <a:t>University of Nebraska Omaha</a:t>
            </a:r>
          </a:p>
        </p:txBody>
      </p:sp>
      <p:sp>
        <p:nvSpPr>
          <p:cNvPr id="6" name="TextBox 5">
            <a:extLst>
              <a:ext uri="{FF2B5EF4-FFF2-40B4-BE49-F238E27FC236}">
                <a16:creationId xmlns:a16="http://schemas.microsoft.com/office/drawing/2014/main" id="{96A6B2DF-AC16-4B4B-B09C-E443C11B811C}"/>
              </a:ext>
            </a:extLst>
          </p:cNvPr>
          <p:cNvSpPr txBox="1"/>
          <p:nvPr/>
        </p:nvSpPr>
        <p:spPr>
          <a:xfrm>
            <a:off x="14172591" y="2888482"/>
            <a:ext cx="18323395" cy="2698431"/>
          </a:xfrm>
          <a:prstGeom prst="rect">
            <a:avLst/>
          </a:prstGeom>
          <a:noFill/>
        </p:spPr>
        <p:txBody>
          <a:bodyPr wrap="square" rtlCol="0">
            <a:spAutoFit/>
          </a:bodyPr>
          <a:lstStyle/>
          <a:p>
            <a:pPr algn="ctr"/>
            <a:r>
              <a:rPr lang="en-US" b="1" dirty="0">
                <a:solidFill>
                  <a:schemeClr val="tx1"/>
                </a:solidFill>
                <a:latin typeface="Chalkduster" panose="03050602040202020205" pitchFamily="66" charset="77"/>
              </a:rPr>
              <a:t>Can complex ML concepts be made more accessible through interactive tools, pre-programmed games, and carefully scaffolded activities?</a:t>
            </a:r>
          </a:p>
        </p:txBody>
      </p:sp>
      <p:sp>
        <p:nvSpPr>
          <p:cNvPr id="35" name="Google Shape;85;p12">
            <a:extLst>
              <a:ext uri="{FF2B5EF4-FFF2-40B4-BE49-F238E27FC236}">
                <a16:creationId xmlns:a16="http://schemas.microsoft.com/office/drawing/2014/main" id="{3374E4BF-D31D-C949-A1F8-DF9D4605D61C}"/>
              </a:ext>
            </a:extLst>
          </p:cNvPr>
          <p:cNvSpPr/>
          <p:nvPr/>
        </p:nvSpPr>
        <p:spPr>
          <a:xfrm>
            <a:off x="0" y="31687803"/>
            <a:ext cx="43926600" cy="192024"/>
          </a:xfrm>
          <a:prstGeom prst="rect">
            <a:avLst/>
          </a:prstGeom>
          <a:solidFill>
            <a:schemeClr val="accent6">
              <a:lumMod val="50000"/>
            </a:schemeClr>
          </a:solidFill>
          <a:ln w="9525" cap="flat" cmpd="sng">
            <a:solidFill>
              <a:srgbClr val="4A7DBA"/>
            </a:solidFill>
            <a:prstDash val="solid"/>
            <a:round/>
            <a:headEnd type="none" w="sm" len="sm"/>
            <a:tailEnd type="none" w="sm" len="sm"/>
          </a:ln>
          <a:effectLst>
            <a:outerShdw blurRad="40000" dist="23000" dir="5400000" rotWithShape="0">
              <a:srgbClr val="00000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600"/>
              <a:buFont typeface="Arial"/>
              <a:buNone/>
            </a:pPr>
            <a:endParaRPr sz="8600" b="0" i="0" u="none" strike="noStrike" cap="none">
              <a:solidFill>
                <a:schemeClr val="lt1"/>
              </a:solidFill>
              <a:latin typeface="Calibri"/>
              <a:ea typeface="Calibri"/>
              <a:cs typeface="Calibri"/>
              <a:sym typeface="Calibri"/>
            </a:endParaRPr>
          </a:p>
        </p:txBody>
      </p:sp>
      <p:sp>
        <p:nvSpPr>
          <p:cNvPr id="36" name="Google Shape;86;p12">
            <a:extLst>
              <a:ext uri="{FF2B5EF4-FFF2-40B4-BE49-F238E27FC236}">
                <a16:creationId xmlns:a16="http://schemas.microsoft.com/office/drawing/2014/main" id="{482A85DB-2D88-EC4C-B0B6-C7E7AC36F35F}"/>
              </a:ext>
            </a:extLst>
          </p:cNvPr>
          <p:cNvSpPr txBox="1"/>
          <p:nvPr/>
        </p:nvSpPr>
        <p:spPr>
          <a:xfrm>
            <a:off x="16031916" y="32039308"/>
            <a:ext cx="15585000" cy="5637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sz="1600" b="0" i="0" u="none" strike="noStrike" cap="none" dirty="0">
                <a:solidFill>
                  <a:schemeClr val="accent6">
                    <a:lumMod val="50000"/>
                  </a:schemeClr>
                </a:solidFill>
                <a:latin typeface="Open Sans"/>
                <a:ea typeface="Open Sans"/>
                <a:cs typeface="Open Sans"/>
                <a:sym typeface="Open Sans"/>
              </a:rPr>
              <a:t>This material is based in part upon work supported by the National Science Foundation under </a:t>
            </a:r>
            <a:r>
              <a:rPr lang="en-US" sz="1600" dirty="0">
                <a:solidFill>
                  <a:schemeClr val="accent6">
                    <a:lumMod val="50000"/>
                  </a:schemeClr>
                </a:solidFill>
                <a:latin typeface="Open Sans"/>
                <a:ea typeface="Open Sans"/>
                <a:cs typeface="Open Sans"/>
                <a:sym typeface="Open Sans"/>
              </a:rPr>
              <a:t>Grant 2113803.</a:t>
            </a:r>
            <a:r>
              <a:rPr lang="en-US" sz="1600" b="0" i="0" u="none" strike="noStrike" cap="none" dirty="0">
                <a:solidFill>
                  <a:schemeClr val="accent6">
                    <a:lumMod val="50000"/>
                  </a:schemeClr>
                </a:solidFill>
                <a:latin typeface="Open Sans"/>
                <a:ea typeface="Open Sans"/>
                <a:cs typeface="Open Sans"/>
                <a:sym typeface="Open Sans"/>
              </a:rPr>
              <a:t> Any opinions, findings, and conclusions or recommendations expressed in this material are those of the author(s) and do not necessarily reflect the views of the National Science Foundation.</a:t>
            </a:r>
            <a:endParaRPr sz="1600" b="0" i="0" u="none" strike="noStrike" cap="none" dirty="0">
              <a:solidFill>
                <a:schemeClr val="accent6">
                  <a:lumMod val="50000"/>
                </a:schemeClr>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chemeClr val="accent6">
                  <a:lumMod val="50000"/>
                </a:schemeClr>
              </a:solidFill>
              <a:latin typeface="Open Sans"/>
              <a:ea typeface="Open Sans"/>
              <a:cs typeface="Open Sans"/>
              <a:sym typeface="Open Sans"/>
            </a:endParaRPr>
          </a:p>
        </p:txBody>
      </p:sp>
      <p:pic>
        <p:nvPicPr>
          <p:cNvPr id="37" name="Google Shape;87;p12">
            <a:extLst>
              <a:ext uri="{FF2B5EF4-FFF2-40B4-BE49-F238E27FC236}">
                <a16:creationId xmlns:a16="http://schemas.microsoft.com/office/drawing/2014/main" id="{A87AF8FB-9737-B846-954E-2034AFC12960}"/>
              </a:ext>
            </a:extLst>
          </p:cNvPr>
          <p:cNvPicPr preferRelativeResize="0"/>
          <p:nvPr/>
        </p:nvPicPr>
        <p:blipFill rotWithShape="1">
          <a:blip r:embed="rId4">
            <a:alphaModFix/>
          </a:blip>
          <a:srcRect/>
          <a:stretch/>
        </p:blipFill>
        <p:spPr>
          <a:xfrm>
            <a:off x="15036084" y="31919888"/>
            <a:ext cx="1014882" cy="947201"/>
          </a:xfrm>
          <a:prstGeom prst="rect">
            <a:avLst/>
          </a:prstGeom>
          <a:noFill/>
          <a:ln>
            <a:noFill/>
          </a:ln>
        </p:spPr>
      </p:pic>
      <p:pic>
        <p:nvPicPr>
          <p:cNvPr id="45" name="Picture 44">
            <a:extLst>
              <a:ext uri="{FF2B5EF4-FFF2-40B4-BE49-F238E27FC236}">
                <a16:creationId xmlns:a16="http://schemas.microsoft.com/office/drawing/2014/main" id="{1A647C38-1D65-404C-AFEB-821077D9D3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71415" y="6614442"/>
            <a:ext cx="9878707" cy="5505124"/>
          </a:xfrm>
          <a:prstGeom prst="rect">
            <a:avLst/>
          </a:prstGeom>
          <a:ln>
            <a:solidFill>
              <a:srgbClr val="2D3C35"/>
            </a:solidFill>
          </a:ln>
        </p:spPr>
      </p:pic>
      <p:sp>
        <p:nvSpPr>
          <p:cNvPr id="47" name="Google Shape;57;p13">
            <a:extLst>
              <a:ext uri="{FF2B5EF4-FFF2-40B4-BE49-F238E27FC236}">
                <a16:creationId xmlns:a16="http://schemas.microsoft.com/office/drawing/2014/main" id="{A7C4EF0C-93D5-444D-9DE9-F3733A8385E2}"/>
              </a:ext>
            </a:extLst>
          </p:cNvPr>
          <p:cNvSpPr txBox="1"/>
          <p:nvPr/>
        </p:nvSpPr>
        <p:spPr>
          <a:xfrm rot="10800000" flipV="1">
            <a:off x="14556490" y="5821909"/>
            <a:ext cx="17052042" cy="762733"/>
          </a:xfrm>
          <a:prstGeom prst="rect">
            <a:avLst/>
          </a:prstGeom>
          <a:noFill/>
          <a:ln>
            <a:noFill/>
          </a:ln>
        </p:spPr>
        <p:txBody>
          <a:bodyPr spcFirstLastPara="1" wrap="square" lIns="91425" tIns="91425" rIns="91425" bIns="91425" anchor="ctr" anchorCtr="0">
            <a:spAutoFit/>
          </a:bodyPr>
          <a:lstStyle/>
          <a:p>
            <a:pPr lvl="0" algn="ctr"/>
            <a:r>
              <a:rPr lang="en-US" sz="3600" b="1" dirty="0">
                <a:solidFill>
                  <a:schemeClr val="lt1"/>
                </a:solidFill>
              </a:rPr>
              <a:t>NetsBlox as a Tool to Explore Advanced Ideas in Computing</a:t>
            </a:r>
          </a:p>
        </p:txBody>
      </p:sp>
      <p:pic>
        <p:nvPicPr>
          <p:cNvPr id="48" name="Picture 47" descr="Graphical user interface, application&#10;&#10;Description automatically generated">
            <a:extLst>
              <a:ext uri="{FF2B5EF4-FFF2-40B4-BE49-F238E27FC236}">
                <a16:creationId xmlns:a16="http://schemas.microsoft.com/office/drawing/2014/main" id="{137CFFB4-E158-FB46-BCBB-1C1A7346F0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17706" y="9389653"/>
            <a:ext cx="4755447" cy="2729913"/>
          </a:xfrm>
          <a:prstGeom prst="rect">
            <a:avLst/>
          </a:prstGeom>
        </p:spPr>
      </p:pic>
      <p:pic>
        <p:nvPicPr>
          <p:cNvPr id="16" name="Picture 15" descr="Graphical user interface&#10;&#10;Description automatically generated with medium confidence">
            <a:extLst>
              <a:ext uri="{FF2B5EF4-FFF2-40B4-BE49-F238E27FC236}">
                <a16:creationId xmlns:a16="http://schemas.microsoft.com/office/drawing/2014/main" id="{B209F831-D5BA-CF49-ABAA-34007AA9782E}"/>
              </a:ext>
            </a:extLst>
          </p:cNvPr>
          <p:cNvPicPr>
            <a:picLocks noChangeAspect="1"/>
          </p:cNvPicPr>
          <p:nvPr/>
        </p:nvPicPr>
        <p:blipFill>
          <a:blip r:embed="rId7"/>
          <a:stretch>
            <a:fillRect/>
          </a:stretch>
        </p:blipFill>
        <p:spPr>
          <a:xfrm>
            <a:off x="14297031" y="9379588"/>
            <a:ext cx="3166748" cy="2719141"/>
          </a:xfrm>
          <a:prstGeom prst="rect">
            <a:avLst/>
          </a:prstGeom>
        </p:spPr>
      </p:pic>
      <p:sp>
        <p:nvSpPr>
          <p:cNvPr id="58" name="Google Shape;57;p13">
            <a:extLst>
              <a:ext uri="{FF2B5EF4-FFF2-40B4-BE49-F238E27FC236}">
                <a16:creationId xmlns:a16="http://schemas.microsoft.com/office/drawing/2014/main" id="{EC03CBEF-B593-814A-A432-2B27FFE1D094}"/>
              </a:ext>
            </a:extLst>
          </p:cNvPr>
          <p:cNvSpPr txBox="1"/>
          <p:nvPr/>
        </p:nvSpPr>
        <p:spPr>
          <a:xfrm rot="10800000" flipV="1">
            <a:off x="14267024" y="12182291"/>
            <a:ext cx="18037221" cy="923299"/>
          </a:xfrm>
          <a:prstGeom prst="rect">
            <a:avLst/>
          </a:prstGeom>
          <a:solidFill>
            <a:schemeClr val="accent2">
              <a:lumMod val="50000"/>
            </a:schemeClr>
          </a:solidFill>
          <a:ln>
            <a:noFill/>
          </a:ln>
        </p:spPr>
        <p:txBody>
          <a:bodyPr spcFirstLastPara="1" wrap="square" lIns="91425" tIns="91425" rIns="91425" bIns="91425" anchor="ctr" anchorCtr="0">
            <a:spAutoFit/>
          </a:bodyPr>
          <a:lstStyle/>
          <a:p>
            <a:pPr lvl="0" algn="ctr"/>
            <a:r>
              <a:rPr lang="en-US" sz="4800" b="1" i="1" dirty="0">
                <a:solidFill>
                  <a:schemeClr val="bg1"/>
                </a:solidFill>
                <a:latin typeface="+mj-lt"/>
              </a:rPr>
              <a:t>Sample Activities</a:t>
            </a:r>
          </a:p>
        </p:txBody>
      </p:sp>
      <p:sp>
        <p:nvSpPr>
          <p:cNvPr id="79" name="Google Shape;57;p13">
            <a:extLst>
              <a:ext uri="{FF2B5EF4-FFF2-40B4-BE49-F238E27FC236}">
                <a16:creationId xmlns:a16="http://schemas.microsoft.com/office/drawing/2014/main" id="{4434A0FF-6130-4546-B41C-77938BA921F6}"/>
              </a:ext>
            </a:extLst>
          </p:cNvPr>
          <p:cNvSpPr txBox="1"/>
          <p:nvPr/>
        </p:nvSpPr>
        <p:spPr>
          <a:xfrm rot="10800000" flipV="1">
            <a:off x="32448175" y="16533203"/>
            <a:ext cx="11369690" cy="738633"/>
          </a:xfrm>
          <a:prstGeom prst="rect">
            <a:avLst/>
          </a:prstGeom>
          <a:solidFill>
            <a:schemeClr val="accent2">
              <a:lumMod val="50000"/>
            </a:schemeClr>
          </a:solidFill>
          <a:ln>
            <a:noFill/>
          </a:ln>
        </p:spPr>
        <p:txBody>
          <a:bodyPr spcFirstLastPara="1" wrap="square" lIns="91425" tIns="91425" rIns="91425" bIns="91425" anchor="ctr" anchorCtr="0">
            <a:spAutoFit/>
          </a:bodyPr>
          <a:lstStyle/>
          <a:p>
            <a:pPr lvl="0"/>
            <a:r>
              <a:rPr lang="en-US" sz="3600" b="1" dirty="0">
                <a:solidFill>
                  <a:schemeClr val="lt1"/>
                </a:solidFill>
              </a:rPr>
              <a:t>Preliminary Feedback</a:t>
            </a:r>
          </a:p>
        </p:txBody>
      </p:sp>
      <p:grpSp>
        <p:nvGrpSpPr>
          <p:cNvPr id="129" name="Group 128">
            <a:extLst>
              <a:ext uri="{FF2B5EF4-FFF2-40B4-BE49-F238E27FC236}">
                <a16:creationId xmlns:a16="http://schemas.microsoft.com/office/drawing/2014/main" id="{9C6F9A96-B731-294D-A68A-9D44664FA81C}"/>
              </a:ext>
            </a:extLst>
          </p:cNvPr>
          <p:cNvGrpSpPr/>
          <p:nvPr/>
        </p:nvGrpSpPr>
        <p:grpSpPr>
          <a:xfrm>
            <a:off x="88414" y="2970437"/>
            <a:ext cx="13958578" cy="7687409"/>
            <a:chOff x="10553368" y="16580705"/>
            <a:chExt cx="10470346" cy="3956720"/>
          </a:xfrm>
        </p:grpSpPr>
        <p:sp>
          <p:nvSpPr>
            <p:cNvPr id="130" name="Rectangle: Rounded Corners 53">
              <a:extLst>
                <a:ext uri="{FF2B5EF4-FFF2-40B4-BE49-F238E27FC236}">
                  <a16:creationId xmlns:a16="http://schemas.microsoft.com/office/drawing/2014/main" id="{2EAAC37F-48EB-A64E-910A-DE69307AD4DE}"/>
                </a:ext>
              </a:extLst>
            </p:cNvPr>
            <p:cNvSpPr/>
            <p:nvPr/>
          </p:nvSpPr>
          <p:spPr>
            <a:xfrm>
              <a:off x="10553368" y="16994543"/>
              <a:ext cx="10468079" cy="3542882"/>
            </a:xfrm>
            <a:prstGeom prst="roundRect">
              <a:avLst>
                <a:gd name="adj" fmla="val 1563"/>
              </a:avLst>
            </a:prstGeom>
            <a:solidFill>
              <a:schemeClr val="bg1"/>
            </a:solidFill>
            <a:ln w="57150">
              <a:solidFill>
                <a:srgbClr val="2D3C35"/>
              </a:solidFill>
            </a:ln>
            <a:effectLst>
              <a:softEdge rad="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Avenir Book" panose="02000503020000020003" pitchFamily="2" charset="0"/>
              </a:endParaRPr>
            </a:p>
          </p:txBody>
        </p:sp>
        <p:sp>
          <p:nvSpPr>
            <p:cNvPr id="131" name="Freeform: Shape 61">
              <a:extLst>
                <a:ext uri="{FF2B5EF4-FFF2-40B4-BE49-F238E27FC236}">
                  <a16:creationId xmlns:a16="http://schemas.microsoft.com/office/drawing/2014/main" id="{DEDC9120-7355-F44E-83DB-EA011AA614B1}"/>
                </a:ext>
              </a:extLst>
            </p:cNvPr>
            <p:cNvSpPr/>
            <p:nvPr/>
          </p:nvSpPr>
          <p:spPr>
            <a:xfrm>
              <a:off x="10570040" y="16580705"/>
              <a:ext cx="10453674" cy="665993"/>
            </a:xfrm>
            <a:custGeom>
              <a:avLst/>
              <a:gdLst>
                <a:gd name="connsiteX0" fmla="*/ 0 w 10093882"/>
                <a:gd name="connsiteY0" fmla="*/ 83949 h 503685"/>
                <a:gd name="connsiteX1" fmla="*/ 83949 w 10093882"/>
                <a:gd name="connsiteY1" fmla="*/ 0 h 503685"/>
                <a:gd name="connsiteX2" fmla="*/ 10009933 w 10093882"/>
                <a:gd name="connsiteY2" fmla="*/ 0 h 503685"/>
                <a:gd name="connsiteX3" fmla="*/ 10093882 w 10093882"/>
                <a:gd name="connsiteY3" fmla="*/ 83949 h 503685"/>
                <a:gd name="connsiteX4" fmla="*/ 10093882 w 10093882"/>
                <a:gd name="connsiteY4" fmla="*/ 419736 h 503685"/>
                <a:gd name="connsiteX5" fmla="*/ 10009933 w 10093882"/>
                <a:gd name="connsiteY5" fmla="*/ 503685 h 503685"/>
                <a:gd name="connsiteX6" fmla="*/ 83949 w 10093882"/>
                <a:gd name="connsiteY6" fmla="*/ 503685 h 503685"/>
                <a:gd name="connsiteX7" fmla="*/ 0 w 10093882"/>
                <a:gd name="connsiteY7" fmla="*/ 419736 h 503685"/>
                <a:gd name="connsiteX8" fmla="*/ 0 w 10093882"/>
                <a:gd name="connsiteY8" fmla="*/ 83949 h 50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93882" h="503685">
                  <a:moveTo>
                    <a:pt x="0" y="83949"/>
                  </a:moveTo>
                  <a:cubicBezTo>
                    <a:pt x="0" y="37585"/>
                    <a:pt x="37585" y="0"/>
                    <a:pt x="83949" y="0"/>
                  </a:cubicBezTo>
                  <a:lnTo>
                    <a:pt x="10009933" y="0"/>
                  </a:lnTo>
                  <a:cubicBezTo>
                    <a:pt x="10056297" y="0"/>
                    <a:pt x="10093882" y="37585"/>
                    <a:pt x="10093882" y="83949"/>
                  </a:cubicBezTo>
                  <a:lnTo>
                    <a:pt x="10093882" y="419736"/>
                  </a:lnTo>
                  <a:cubicBezTo>
                    <a:pt x="10093882" y="466100"/>
                    <a:pt x="10056297" y="503685"/>
                    <a:pt x="10009933" y="503685"/>
                  </a:cubicBezTo>
                  <a:lnTo>
                    <a:pt x="83949" y="503685"/>
                  </a:lnTo>
                  <a:cubicBezTo>
                    <a:pt x="37585" y="503685"/>
                    <a:pt x="0" y="466100"/>
                    <a:pt x="0" y="419736"/>
                  </a:cubicBezTo>
                  <a:lnTo>
                    <a:pt x="0" y="83949"/>
                  </a:lnTo>
                  <a:close/>
                </a:path>
              </a:pathLst>
            </a:custGeom>
            <a:solidFill>
              <a:srgbClr val="385722"/>
            </a:solidFill>
            <a:ln w="57150">
              <a:solidFill>
                <a:srgbClr val="404040"/>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04598" tIns="104598" rIns="104598" bIns="104598" numCol="1" spcCol="1270" anchor="ctr" anchorCtr="0">
              <a:noAutofit/>
            </a:bodyPr>
            <a:lstStyle/>
            <a:p>
              <a:r>
                <a:rPr lang="en-US" sz="3600" dirty="0">
                  <a:solidFill>
                    <a:srgbClr val="FFFF00"/>
                  </a:solidFill>
                  <a:latin typeface="Avenir Book" panose="02000503020000020003" pitchFamily="2" charset="0"/>
                </a:rPr>
                <a:t>Why Teach Machine Learning Concepts in High School? </a:t>
              </a:r>
            </a:p>
          </p:txBody>
        </p:sp>
        <p:sp>
          <p:nvSpPr>
            <p:cNvPr id="133" name="TextBox 132">
              <a:extLst>
                <a:ext uri="{FF2B5EF4-FFF2-40B4-BE49-F238E27FC236}">
                  <a16:creationId xmlns:a16="http://schemas.microsoft.com/office/drawing/2014/main" id="{13B7B0BB-ECCB-6342-937C-6D468313E67E}"/>
                </a:ext>
              </a:extLst>
            </p:cNvPr>
            <p:cNvSpPr txBox="1"/>
            <p:nvPr/>
          </p:nvSpPr>
          <p:spPr>
            <a:xfrm>
              <a:off x="10664535" y="17559132"/>
              <a:ext cx="10224817" cy="2582132"/>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Avenir Book" panose="02000503020000020003" pitchFamily="2" charset="0"/>
                </a:rPr>
                <a:t>Artificial Intelligence and Machine Learning (AI/ML) are ubiquitous and impact our daily lives</a:t>
              </a:r>
            </a:p>
            <a:p>
              <a:pPr marL="457200" indent="-457200">
                <a:buFont typeface="Arial" panose="020B0604020202020204" pitchFamily="34" charset="0"/>
                <a:buChar char="•"/>
              </a:pPr>
              <a:r>
                <a:rPr lang="en-US" sz="3200" dirty="0">
                  <a:latin typeface="Avenir Book" panose="02000503020000020003" pitchFamily="2" charset="0"/>
                </a:rPr>
                <a:t>AI/ML is related to many social issues and has far-reaching ethical &amp; political implications</a:t>
              </a:r>
            </a:p>
            <a:p>
              <a:pPr marL="457200" indent="-457200">
                <a:buFont typeface="Arial" panose="020B0604020202020204" pitchFamily="34" charset="0"/>
                <a:buChar char="•"/>
              </a:pPr>
              <a:r>
                <a:rPr lang="en-US" sz="3200" dirty="0">
                  <a:latin typeface="Avenir Book" panose="02000503020000020003" pitchFamily="2" charset="0"/>
                </a:rPr>
                <a:t>Developing a better intuition of fundamental ML concepts enables students to be better equipped to reason about the AI/ML-powered tools they interact with every day</a:t>
              </a:r>
            </a:p>
            <a:p>
              <a:pPr marL="457200" indent="-457200">
                <a:buFont typeface="Arial" panose="020B0604020202020204" pitchFamily="34" charset="0"/>
                <a:buChar char="•"/>
              </a:pPr>
              <a:r>
                <a:rPr lang="en-US" sz="3200" dirty="0">
                  <a:latin typeface="Avenir Book" panose="02000503020000020003" pitchFamily="2" charset="0"/>
                </a:rPr>
                <a:t>This should better prepare them for making well-informed decisions about the inclusion/usage of AI/ML in their daily life including both the benefits and potential pitfalls</a:t>
              </a:r>
            </a:p>
          </p:txBody>
        </p:sp>
      </p:grpSp>
      <p:sp>
        <p:nvSpPr>
          <p:cNvPr id="136" name="Rectangle: Rounded Corners 53">
            <a:extLst>
              <a:ext uri="{FF2B5EF4-FFF2-40B4-BE49-F238E27FC236}">
                <a16:creationId xmlns:a16="http://schemas.microsoft.com/office/drawing/2014/main" id="{B3715B35-C2AF-B349-B4FC-69A4DA8DA92E}"/>
              </a:ext>
            </a:extLst>
          </p:cNvPr>
          <p:cNvSpPr/>
          <p:nvPr/>
        </p:nvSpPr>
        <p:spPr>
          <a:xfrm>
            <a:off x="88414" y="11613536"/>
            <a:ext cx="13955556" cy="10466484"/>
          </a:xfrm>
          <a:prstGeom prst="roundRect">
            <a:avLst>
              <a:gd name="adj" fmla="val 1563"/>
            </a:avLst>
          </a:prstGeom>
          <a:solidFill>
            <a:schemeClr val="bg1"/>
          </a:solidFill>
          <a:ln w="57150">
            <a:solidFill>
              <a:srgbClr val="2D3C35"/>
            </a:solidFill>
          </a:ln>
          <a:effectLst>
            <a:softEdge rad="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Avenir Book" panose="02000503020000020003" pitchFamily="2" charset="0"/>
            </a:endParaRPr>
          </a:p>
        </p:txBody>
      </p:sp>
      <p:sp>
        <p:nvSpPr>
          <p:cNvPr id="137" name="Freeform: Shape 61">
            <a:extLst>
              <a:ext uri="{FF2B5EF4-FFF2-40B4-BE49-F238E27FC236}">
                <a16:creationId xmlns:a16="http://schemas.microsoft.com/office/drawing/2014/main" id="{C6F27064-CF78-5043-9925-C85918064363}"/>
              </a:ext>
            </a:extLst>
          </p:cNvPr>
          <p:cNvSpPr/>
          <p:nvPr/>
        </p:nvSpPr>
        <p:spPr>
          <a:xfrm>
            <a:off x="304799" y="10809501"/>
            <a:ext cx="13742193" cy="1293941"/>
          </a:xfrm>
          <a:custGeom>
            <a:avLst/>
            <a:gdLst>
              <a:gd name="connsiteX0" fmla="*/ 0 w 10093882"/>
              <a:gd name="connsiteY0" fmla="*/ 83949 h 503685"/>
              <a:gd name="connsiteX1" fmla="*/ 83949 w 10093882"/>
              <a:gd name="connsiteY1" fmla="*/ 0 h 503685"/>
              <a:gd name="connsiteX2" fmla="*/ 10009933 w 10093882"/>
              <a:gd name="connsiteY2" fmla="*/ 0 h 503685"/>
              <a:gd name="connsiteX3" fmla="*/ 10093882 w 10093882"/>
              <a:gd name="connsiteY3" fmla="*/ 83949 h 503685"/>
              <a:gd name="connsiteX4" fmla="*/ 10093882 w 10093882"/>
              <a:gd name="connsiteY4" fmla="*/ 419736 h 503685"/>
              <a:gd name="connsiteX5" fmla="*/ 10009933 w 10093882"/>
              <a:gd name="connsiteY5" fmla="*/ 503685 h 503685"/>
              <a:gd name="connsiteX6" fmla="*/ 83949 w 10093882"/>
              <a:gd name="connsiteY6" fmla="*/ 503685 h 503685"/>
              <a:gd name="connsiteX7" fmla="*/ 0 w 10093882"/>
              <a:gd name="connsiteY7" fmla="*/ 419736 h 503685"/>
              <a:gd name="connsiteX8" fmla="*/ 0 w 10093882"/>
              <a:gd name="connsiteY8" fmla="*/ 83949 h 50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93882" h="503685">
                <a:moveTo>
                  <a:pt x="0" y="83949"/>
                </a:moveTo>
                <a:cubicBezTo>
                  <a:pt x="0" y="37585"/>
                  <a:pt x="37585" y="0"/>
                  <a:pt x="83949" y="0"/>
                </a:cubicBezTo>
                <a:lnTo>
                  <a:pt x="10009933" y="0"/>
                </a:lnTo>
                <a:cubicBezTo>
                  <a:pt x="10056297" y="0"/>
                  <a:pt x="10093882" y="37585"/>
                  <a:pt x="10093882" y="83949"/>
                </a:cubicBezTo>
                <a:lnTo>
                  <a:pt x="10093882" y="419736"/>
                </a:lnTo>
                <a:cubicBezTo>
                  <a:pt x="10093882" y="466100"/>
                  <a:pt x="10056297" y="503685"/>
                  <a:pt x="10009933" y="503685"/>
                </a:cubicBezTo>
                <a:lnTo>
                  <a:pt x="83949" y="503685"/>
                </a:lnTo>
                <a:cubicBezTo>
                  <a:pt x="37585" y="503685"/>
                  <a:pt x="0" y="466100"/>
                  <a:pt x="0" y="419736"/>
                </a:cubicBezTo>
                <a:lnTo>
                  <a:pt x="0" y="83949"/>
                </a:lnTo>
                <a:close/>
              </a:path>
            </a:pathLst>
          </a:custGeom>
          <a:solidFill>
            <a:srgbClr val="385722"/>
          </a:solidFill>
          <a:ln w="57150">
            <a:solidFill>
              <a:srgbClr val="404040"/>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04598" tIns="104598" rIns="104598" bIns="104598" numCol="1" spcCol="1270" anchor="ctr" anchorCtr="0">
            <a:noAutofit/>
          </a:bodyPr>
          <a:lstStyle/>
          <a:p>
            <a:r>
              <a:rPr lang="en-US" sz="3600" dirty="0">
                <a:solidFill>
                  <a:srgbClr val="FFFF00"/>
                </a:solidFill>
                <a:latin typeface="Avenir Book" panose="02000503020000020003" pitchFamily="2" charset="0"/>
              </a:rPr>
              <a:t>Design Approach</a:t>
            </a:r>
          </a:p>
        </p:txBody>
      </p:sp>
      <p:sp>
        <p:nvSpPr>
          <p:cNvPr id="138" name="TextBox 137">
            <a:extLst>
              <a:ext uri="{FF2B5EF4-FFF2-40B4-BE49-F238E27FC236}">
                <a16:creationId xmlns:a16="http://schemas.microsoft.com/office/drawing/2014/main" id="{79DDA97D-1A02-CE48-8398-F34CFEE15E45}"/>
              </a:ext>
            </a:extLst>
          </p:cNvPr>
          <p:cNvSpPr txBox="1"/>
          <p:nvPr/>
        </p:nvSpPr>
        <p:spPr>
          <a:xfrm>
            <a:off x="215346" y="12287279"/>
            <a:ext cx="13652521" cy="4031873"/>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Avenir Book" panose="02000503020000020003" pitchFamily="2" charset="0"/>
              </a:rPr>
              <a:t>We draw inspiration from past work in turtle geometry by pioneers such as Abelson and </a:t>
            </a:r>
            <a:r>
              <a:rPr lang="en-US" sz="3200" dirty="0" err="1">
                <a:latin typeface="Avenir Book" panose="02000503020000020003" pitchFamily="2" charset="0"/>
              </a:rPr>
              <a:t>diSessa</a:t>
            </a:r>
            <a:r>
              <a:rPr lang="en-US" sz="3200" dirty="0">
                <a:latin typeface="Avenir Book" panose="02000503020000020003" pitchFamily="2" charset="0"/>
              </a:rPr>
              <a:t> that made sophisticated ideas in mathematics and physics accessible to young learners</a:t>
            </a:r>
          </a:p>
          <a:p>
            <a:pPr marL="457200" indent="-457200">
              <a:buFont typeface="Arial" panose="020B0604020202020204" pitchFamily="34" charset="0"/>
              <a:buChar char="•"/>
            </a:pPr>
            <a:r>
              <a:rPr lang="en-US" sz="3200" dirty="0">
                <a:latin typeface="Avenir Book" panose="02000503020000020003" pitchFamily="2" charset="0"/>
              </a:rPr>
              <a:t>Introduce core ML ideas such as classification, optimization, gradient descent, and adversarial examples</a:t>
            </a:r>
          </a:p>
          <a:p>
            <a:pPr marL="457200" indent="-457200">
              <a:buFont typeface="Arial" panose="020B0604020202020204" pitchFamily="34" charset="0"/>
              <a:buChar char="•"/>
            </a:pPr>
            <a:r>
              <a:rPr lang="en-US" sz="3200" dirty="0">
                <a:latin typeface="Avenir Book" panose="02000503020000020003" pitchFamily="2" charset="0"/>
              </a:rPr>
              <a:t>Activities include unplugged, non-programming, and programming activities in </a:t>
            </a:r>
            <a:r>
              <a:rPr lang="en-US" sz="3200" dirty="0" err="1">
                <a:latin typeface="Avenir Book" panose="02000503020000020003" pitchFamily="2" charset="0"/>
              </a:rPr>
              <a:t>NetsBlox</a:t>
            </a:r>
            <a:r>
              <a:rPr lang="en-US" sz="3200" dirty="0">
                <a:latin typeface="Avenir Book" panose="02000503020000020003" pitchFamily="2" charset="0"/>
              </a:rPr>
              <a:t> (an extension of Snap!)</a:t>
            </a:r>
          </a:p>
          <a:p>
            <a:pPr marL="457200" indent="-457200">
              <a:buFont typeface="Arial" panose="020B0604020202020204" pitchFamily="34" charset="0"/>
              <a:buChar char="•"/>
            </a:pPr>
            <a:endParaRPr lang="en-US" sz="3200" dirty="0">
              <a:latin typeface="Avenir Book" panose="02000503020000020003" pitchFamily="2" charset="0"/>
            </a:endParaRPr>
          </a:p>
        </p:txBody>
      </p:sp>
      <p:sp>
        <p:nvSpPr>
          <p:cNvPr id="157" name="Rectangle: Rounded Corners 53">
            <a:extLst>
              <a:ext uri="{FF2B5EF4-FFF2-40B4-BE49-F238E27FC236}">
                <a16:creationId xmlns:a16="http://schemas.microsoft.com/office/drawing/2014/main" id="{B83AD4E5-984F-F146-BA44-CEAA55D2B75B}"/>
              </a:ext>
            </a:extLst>
          </p:cNvPr>
          <p:cNvSpPr/>
          <p:nvPr/>
        </p:nvSpPr>
        <p:spPr>
          <a:xfrm>
            <a:off x="14267024" y="6640227"/>
            <a:ext cx="7970361" cy="2764815"/>
          </a:xfrm>
          <a:prstGeom prst="roundRect">
            <a:avLst>
              <a:gd name="adj" fmla="val 1563"/>
            </a:avLst>
          </a:prstGeom>
          <a:solidFill>
            <a:schemeClr val="bg1"/>
          </a:solidFill>
          <a:ln w="15875">
            <a:solidFill>
              <a:srgbClr val="2D3C35"/>
            </a:solidFill>
          </a:ln>
          <a:effectLst>
            <a:softEdge rad="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Avenir Book" panose="02000503020000020003" pitchFamily="2" charset="0"/>
            </a:endParaRPr>
          </a:p>
        </p:txBody>
      </p:sp>
      <p:sp>
        <p:nvSpPr>
          <p:cNvPr id="158" name="TextBox 157">
            <a:extLst>
              <a:ext uri="{FF2B5EF4-FFF2-40B4-BE49-F238E27FC236}">
                <a16:creationId xmlns:a16="http://schemas.microsoft.com/office/drawing/2014/main" id="{0047B14E-CB94-004A-B2F6-C359617031C6}"/>
              </a:ext>
            </a:extLst>
          </p:cNvPr>
          <p:cNvSpPr txBox="1"/>
          <p:nvPr/>
        </p:nvSpPr>
        <p:spPr>
          <a:xfrm>
            <a:off x="14356503" y="6606456"/>
            <a:ext cx="7734009" cy="2893100"/>
          </a:xfrm>
          <a:prstGeom prst="rect">
            <a:avLst/>
          </a:prstGeom>
          <a:noFill/>
        </p:spPr>
        <p:txBody>
          <a:bodyPr wrap="square" rtlCol="0">
            <a:spAutoFit/>
          </a:bodyPr>
          <a:lstStyle/>
          <a:p>
            <a:r>
              <a:rPr lang="en-US" sz="2500" b="1" dirty="0">
                <a:solidFill>
                  <a:schemeClr val="accent2">
                    <a:lumMod val="50000"/>
                  </a:schemeClr>
                </a:solidFill>
                <a:latin typeface="Avenir Book" panose="02000503020000020003" pitchFamily="2" charset="0"/>
              </a:rPr>
              <a:t>About NetsBlox (</a:t>
            </a:r>
            <a:r>
              <a:rPr lang="en-US" sz="2500" b="1" dirty="0" err="1">
                <a:solidFill>
                  <a:schemeClr val="accent2">
                    <a:lumMod val="50000"/>
                  </a:schemeClr>
                </a:solidFill>
                <a:latin typeface="Avenir Book" panose="02000503020000020003" pitchFamily="2" charset="0"/>
              </a:rPr>
              <a:t>netsblox.org</a:t>
            </a:r>
            <a:r>
              <a:rPr lang="en-US" sz="2500" b="1" dirty="0">
                <a:solidFill>
                  <a:schemeClr val="accent2">
                    <a:lumMod val="50000"/>
                  </a:schemeClr>
                </a:solidFill>
                <a:latin typeface="Avenir Book" panose="02000503020000020003" pitchFamily="2" charset="0"/>
              </a:rPr>
              <a:t>)</a:t>
            </a:r>
          </a:p>
          <a:p>
            <a:pPr marL="342900" indent="-342900">
              <a:buFont typeface="Arial" panose="020B0604020202020204" pitchFamily="34" charset="0"/>
              <a:buChar char="•"/>
            </a:pPr>
            <a:r>
              <a:rPr lang="en-US" sz="2500" dirty="0">
                <a:latin typeface="Avenir Book" panose="02000503020000020003" pitchFamily="2" charset="0"/>
              </a:rPr>
              <a:t>Blocks-based programming environment based on Snap</a:t>
            </a:r>
            <a:r>
              <a:rPr lang="en-US" sz="2500" i="1" dirty="0">
                <a:latin typeface="Avenir Book" panose="02000503020000020003" pitchFamily="2" charset="0"/>
              </a:rPr>
              <a:t>!</a:t>
            </a:r>
          </a:p>
          <a:p>
            <a:pPr marL="342900" indent="-342900">
              <a:buFont typeface="Arial" panose="020B0604020202020204" pitchFamily="34" charset="0"/>
              <a:buChar char="•"/>
            </a:pPr>
            <a:r>
              <a:rPr lang="en-US" sz="2500" dirty="0">
                <a:latin typeface="Avenir Book" panose="02000503020000020003" pitchFamily="2" charset="0"/>
              </a:rPr>
              <a:t>Open-source, web browser-based</a:t>
            </a:r>
          </a:p>
          <a:p>
            <a:pPr marL="342900" indent="-342900">
              <a:buFont typeface="Arial" panose="020B0604020202020204" pitchFamily="34" charset="0"/>
              <a:buChar char="•"/>
            </a:pPr>
            <a:r>
              <a:rPr lang="en-US" sz="2500" dirty="0">
                <a:latin typeface="Avenir Book" panose="02000503020000020003" pitchFamily="2" charset="0"/>
              </a:rPr>
              <a:t>Provided distribute computing blocks</a:t>
            </a:r>
          </a:p>
          <a:p>
            <a:pPr marL="919163" lvl="3" indent="-330200">
              <a:buFont typeface="Arial" panose="020B0604020202020204" pitchFamily="34" charset="0"/>
              <a:buChar char="•"/>
            </a:pPr>
            <a:r>
              <a:rPr lang="en-US" sz="2500" dirty="0">
                <a:latin typeface="Avenir Book" panose="02000503020000020003" pitchFamily="2" charset="0"/>
              </a:rPr>
              <a:t>Remote Procedure Calls (RPCs)</a:t>
            </a:r>
          </a:p>
          <a:p>
            <a:pPr marL="919163" lvl="3" indent="-330200">
              <a:buFont typeface="Arial" panose="020B0604020202020204" pitchFamily="34" charset="0"/>
              <a:buChar char="•"/>
            </a:pPr>
            <a:r>
              <a:rPr lang="en-US" sz="2500" dirty="0">
                <a:latin typeface="Avenir Book" panose="02000503020000020003" pitchFamily="2" charset="0"/>
              </a:rPr>
              <a:t>Message passing</a:t>
            </a:r>
          </a:p>
          <a:p>
            <a:pPr marL="349250" lvl="3" indent="-331788">
              <a:buFont typeface="Arial" panose="020B0604020202020204" pitchFamily="34" charset="0"/>
              <a:buChar char="•"/>
            </a:pPr>
            <a:r>
              <a:rPr lang="en-US" sz="2500" dirty="0">
                <a:latin typeface="Avenir Book" panose="02000503020000020003" pitchFamily="2" charset="0"/>
              </a:rPr>
              <a:t>Low-floor, high-ceiling, wide-walls</a:t>
            </a:r>
          </a:p>
        </p:txBody>
      </p:sp>
      <p:sp>
        <p:nvSpPr>
          <p:cNvPr id="159" name="Google Shape;85;p12">
            <a:extLst>
              <a:ext uri="{FF2B5EF4-FFF2-40B4-BE49-F238E27FC236}">
                <a16:creationId xmlns:a16="http://schemas.microsoft.com/office/drawing/2014/main" id="{A7310461-066E-DC41-9849-E62A61C89E9F}"/>
              </a:ext>
            </a:extLst>
          </p:cNvPr>
          <p:cNvSpPr/>
          <p:nvPr/>
        </p:nvSpPr>
        <p:spPr>
          <a:xfrm>
            <a:off x="-7590" y="2723757"/>
            <a:ext cx="43926600" cy="188297"/>
          </a:xfrm>
          <a:prstGeom prst="rect">
            <a:avLst/>
          </a:prstGeom>
          <a:solidFill>
            <a:schemeClr val="accent6">
              <a:lumMod val="50000"/>
            </a:schemeClr>
          </a:solidFill>
          <a:ln w="9525" cap="flat" cmpd="sng">
            <a:solidFill>
              <a:srgbClr val="4A7DBA"/>
            </a:solidFill>
            <a:prstDash val="solid"/>
            <a:round/>
            <a:headEnd type="none" w="sm" len="sm"/>
            <a:tailEnd type="none" w="sm" len="sm"/>
          </a:ln>
          <a:effectLst>
            <a:outerShdw blurRad="40000" dist="23000" dir="5400000" rotWithShape="0">
              <a:srgbClr val="00000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600"/>
              <a:buFont typeface="Arial"/>
              <a:buNone/>
            </a:pPr>
            <a:endParaRPr sz="8600" b="0" i="0" u="none" strike="noStrike" cap="none">
              <a:solidFill>
                <a:schemeClr val="lt1"/>
              </a:solidFill>
              <a:latin typeface="Calibri"/>
              <a:ea typeface="Calibri"/>
              <a:cs typeface="Calibri"/>
              <a:sym typeface="Calibri"/>
            </a:endParaRPr>
          </a:p>
        </p:txBody>
      </p:sp>
      <p:sp>
        <p:nvSpPr>
          <p:cNvPr id="56" name="Google Shape;57;p13">
            <a:extLst>
              <a:ext uri="{FF2B5EF4-FFF2-40B4-BE49-F238E27FC236}">
                <a16:creationId xmlns:a16="http://schemas.microsoft.com/office/drawing/2014/main" id="{226CAFB7-DBEF-64FE-1A35-B116F3943588}"/>
              </a:ext>
            </a:extLst>
          </p:cNvPr>
          <p:cNvSpPr txBox="1"/>
          <p:nvPr/>
        </p:nvSpPr>
        <p:spPr>
          <a:xfrm rot="10800000" flipV="1">
            <a:off x="32408419" y="7568834"/>
            <a:ext cx="11369690" cy="738633"/>
          </a:xfrm>
          <a:prstGeom prst="rect">
            <a:avLst/>
          </a:prstGeom>
          <a:solidFill>
            <a:schemeClr val="accent2">
              <a:lumMod val="50000"/>
            </a:schemeClr>
          </a:solidFill>
          <a:ln>
            <a:noFill/>
          </a:ln>
        </p:spPr>
        <p:txBody>
          <a:bodyPr spcFirstLastPara="1" wrap="square" lIns="91425" tIns="91425" rIns="91425" bIns="91425" anchor="ctr" anchorCtr="0">
            <a:spAutoFit/>
          </a:bodyPr>
          <a:lstStyle/>
          <a:p>
            <a:pPr lvl="0"/>
            <a:r>
              <a:rPr lang="en-US" sz="3600" b="1" dirty="0">
                <a:solidFill>
                  <a:schemeClr val="lt1"/>
                </a:solidFill>
              </a:rPr>
              <a:t>Programming at Multiple Levels of Abstraction</a:t>
            </a:r>
          </a:p>
        </p:txBody>
      </p:sp>
      <p:sp>
        <p:nvSpPr>
          <p:cNvPr id="64" name="TextBox 63">
            <a:extLst>
              <a:ext uri="{FF2B5EF4-FFF2-40B4-BE49-F238E27FC236}">
                <a16:creationId xmlns:a16="http://schemas.microsoft.com/office/drawing/2014/main" id="{3144CCAC-DB2B-96D1-789C-99B05B979BC3}"/>
              </a:ext>
            </a:extLst>
          </p:cNvPr>
          <p:cNvSpPr txBox="1"/>
          <p:nvPr/>
        </p:nvSpPr>
        <p:spPr>
          <a:xfrm>
            <a:off x="14497000" y="13239364"/>
            <a:ext cx="8477300" cy="3554819"/>
          </a:xfrm>
          <a:prstGeom prst="rect">
            <a:avLst/>
          </a:prstGeom>
          <a:noFill/>
        </p:spPr>
        <p:txBody>
          <a:bodyPr wrap="square" rtlCol="0">
            <a:spAutoFit/>
          </a:bodyPr>
          <a:lstStyle/>
          <a:p>
            <a:r>
              <a:rPr lang="en-US" sz="2500" b="1" dirty="0">
                <a:solidFill>
                  <a:schemeClr val="accent2">
                    <a:lumMod val="50000"/>
                  </a:schemeClr>
                </a:solidFill>
                <a:latin typeface="Avenir Book" panose="02000503020000020003" pitchFamily="2" charset="0"/>
              </a:rPr>
              <a:t>Cyberbullying (Classification)</a:t>
            </a:r>
          </a:p>
          <a:p>
            <a:pPr marL="342900" indent="-342900">
              <a:buFont typeface="Arial" panose="020B0604020202020204" pitchFamily="34" charset="0"/>
              <a:buChar char="•"/>
            </a:pPr>
            <a:r>
              <a:rPr lang="en-US" sz="2500" dirty="0">
                <a:latin typeface="Avenir Book" panose="02000503020000020003" pitchFamily="2" charset="0"/>
              </a:rPr>
              <a:t>Extend an existing chat application with moderation features using a pretrained model</a:t>
            </a:r>
          </a:p>
          <a:p>
            <a:pPr marL="342900" indent="-342900">
              <a:buFont typeface="Arial" panose="020B0604020202020204" pitchFamily="34" charset="0"/>
              <a:buChar char="•"/>
            </a:pPr>
            <a:r>
              <a:rPr lang="en-US" sz="2500" dirty="0">
                <a:latin typeface="Avenir Book" panose="02000503020000020003" pitchFamily="2" charset="0"/>
              </a:rPr>
              <a:t>Introduce fundamental concepts including classification, predictions, model confidence, and natural language processing</a:t>
            </a:r>
          </a:p>
          <a:p>
            <a:pPr marL="342900" indent="-342900">
              <a:buFont typeface="Arial" panose="020B0604020202020204" pitchFamily="34" charset="0"/>
              <a:buChar char="•"/>
            </a:pPr>
            <a:r>
              <a:rPr lang="en-US" sz="2500" dirty="0">
                <a:latin typeface="Avenir Book" panose="02000503020000020003" pitchFamily="2" charset="0"/>
              </a:rPr>
              <a:t>Uses the </a:t>
            </a:r>
            <a:r>
              <a:rPr lang="en-US" sz="2500" dirty="0" err="1">
                <a:latin typeface="Avenir Book" panose="02000503020000020003" pitchFamily="2" charset="0"/>
              </a:rPr>
              <a:t>ParallelDots</a:t>
            </a:r>
            <a:r>
              <a:rPr lang="en-US" sz="2500" dirty="0">
                <a:latin typeface="Avenir Book" panose="02000503020000020003" pitchFamily="2" charset="0"/>
              </a:rPr>
              <a:t> API for NLP which includes abusive text detection, sentiment analysis, emotion detection, and more</a:t>
            </a:r>
          </a:p>
          <a:p>
            <a:pPr marL="342900" indent="-342900">
              <a:buFont typeface="Arial" panose="020B0604020202020204" pitchFamily="34" charset="0"/>
              <a:buChar char="•"/>
            </a:pPr>
            <a:r>
              <a:rPr lang="en-US" sz="2500" dirty="0">
                <a:latin typeface="Avenir Book" panose="02000503020000020003" pitchFamily="2" charset="0"/>
              </a:rPr>
              <a:t>Easily customizable by students into own interests</a:t>
            </a:r>
          </a:p>
        </p:txBody>
      </p:sp>
      <p:sp>
        <p:nvSpPr>
          <p:cNvPr id="43" name="TextBox 42">
            <a:extLst>
              <a:ext uri="{FF2B5EF4-FFF2-40B4-BE49-F238E27FC236}">
                <a16:creationId xmlns:a16="http://schemas.microsoft.com/office/drawing/2014/main" id="{42B49C3C-8992-AB3C-150C-10569E8CAA42}"/>
              </a:ext>
            </a:extLst>
          </p:cNvPr>
          <p:cNvSpPr txBox="1"/>
          <p:nvPr/>
        </p:nvSpPr>
        <p:spPr>
          <a:xfrm>
            <a:off x="23450500" y="18344764"/>
            <a:ext cx="8477300" cy="3939540"/>
          </a:xfrm>
          <a:prstGeom prst="rect">
            <a:avLst/>
          </a:prstGeom>
          <a:noFill/>
        </p:spPr>
        <p:txBody>
          <a:bodyPr wrap="square" rtlCol="0">
            <a:spAutoFit/>
          </a:bodyPr>
          <a:lstStyle/>
          <a:p>
            <a:r>
              <a:rPr lang="en-US" sz="2500" b="1" dirty="0">
                <a:solidFill>
                  <a:schemeClr val="accent2">
                    <a:lumMod val="50000"/>
                  </a:schemeClr>
                </a:solidFill>
                <a:latin typeface="Avenir Book" panose="02000503020000020003" pitchFamily="2" charset="0"/>
              </a:rPr>
              <a:t>Bot Classification (Decision Trees)</a:t>
            </a:r>
          </a:p>
          <a:p>
            <a:pPr marL="342900" indent="-342900">
              <a:buFont typeface="Arial" panose="020B0604020202020204" pitchFamily="34" charset="0"/>
              <a:buChar char="•"/>
            </a:pPr>
            <a:r>
              <a:rPr lang="en-US" sz="2500" dirty="0">
                <a:latin typeface="Avenir Book" panose="02000503020000020003" pitchFamily="2" charset="0"/>
              </a:rPr>
              <a:t>Given a synthetic Twitter dataset, can you train a model to identify bots?</a:t>
            </a:r>
          </a:p>
          <a:p>
            <a:pPr marL="342900" indent="-342900">
              <a:buFont typeface="Arial" panose="020B0604020202020204" pitchFamily="34" charset="0"/>
              <a:buChar char="•"/>
            </a:pPr>
            <a:r>
              <a:rPr lang="en-US" sz="2500" dirty="0">
                <a:latin typeface="Avenir Book" panose="02000503020000020003" pitchFamily="2" charset="0"/>
              </a:rPr>
              <a:t>Students use CODAP to explore the dataset and write their own rules for identifying bots</a:t>
            </a:r>
          </a:p>
          <a:p>
            <a:pPr marL="342900" indent="-342900">
              <a:buFont typeface="Arial" panose="020B0604020202020204" pitchFamily="34" charset="0"/>
              <a:buChar char="•"/>
            </a:pPr>
            <a:r>
              <a:rPr lang="en-US" sz="2500" dirty="0">
                <a:latin typeface="Avenir Book" panose="02000503020000020003" pitchFamily="2" charset="0"/>
              </a:rPr>
              <a:t>Then, we reflect on our own approach and connect that to decision tree building</a:t>
            </a:r>
          </a:p>
          <a:p>
            <a:pPr marL="342900" indent="-342900">
              <a:buFont typeface="Arial" panose="020B0604020202020204" pitchFamily="34" charset="0"/>
              <a:buChar char="•"/>
            </a:pPr>
            <a:r>
              <a:rPr lang="en-US" sz="2500" dirty="0">
                <a:latin typeface="Avenir Book" panose="02000503020000020003" pitchFamily="2" charset="0"/>
              </a:rPr>
              <a:t>After talking through the pseudocode, students first complete the subgoals and then the low-level implementation.</a:t>
            </a:r>
          </a:p>
          <a:p>
            <a:pPr marL="342900" indent="-342900">
              <a:buFont typeface="Arial" panose="020B0604020202020204" pitchFamily="34" charset="0"/>
              <a:buChar char="•"/>
            </a:pPr>
            <a:r>
              <a:rPr lang="en-US" sz="2500" dirty="0">
                <a:latin typeface="Avenir Book" panose="02000503020000020003" pitchFamily="2" charset="0"/>
              </a:rPr>
              <a:t>Finally, the decision tree is visualized and discussed</a:t>
            </a:r>
          </a:p>
        </p:txBody>
      </p:sp>
      <p:sp>
        <p:nvSpPr>
          <p:cNvPr id="50" name="TextBox 49">
            <a:extLst>
              <a:ext uri="{FF2B5EF4-FFF2-40B4-BE49-F238E27FC236}">
                <a16:creationId xmlns:a16="http://schemas.microsoft.com/office/drawing/2014/main" id="{1ED1B5AB-54C5-4220-21D4-7D9F238BEC4A}"/>
              </a:ext>
            </a:extLst>
          </p:cNvPr>
          <p:cNvSpPr txBox="1"/>
          <p:nvPr/>
        </p:nvSpPr>
        <p:spPr>
          <a:xfrm>
            <a:off x="14497000" y="22802464"/>
            <a:ext cx="8477300" cy="3939540"/>
          </a:xfrm>
          <a:prstGeom prst="rect">
            <a:avLst/>
          </a:prstGeom>
          <a:noFill/>
        </p:spPr>
        <p:txBody>
          <a:bodyPr wrap="square" rtlCol="0">
            <a:spAutoFit/>
          </a:bodyPr>
          <a:lstStyle/>
          <a:p>
            <a:r>
              <a:rPr lang="en-US" sz="2500" b="1" dirty="0">
                <a:solidFill>
                  <a:schemeClr val="accent2">
                    <a:lumMod val="50000"/>
                  </a:schemeClr>
                </a:solidFill>
                <a:latin typeface="Avenir Book" panose="02000503020000020003" pitchFamily="2" charset="0"/>
              </a:rPr>
              <a:t>Detecting Bot Account Registrations (Gradient Descent)</a:t>
            </a:r>
          </a:p>
          <a:p>
            <a:pPr marL="342900" indent="-342900">
              <a:buFont typeface="Arial" panose="020B0604020202020204" pitchFamily="34" charset="0"/>
              <a:buChar char="•"/>
            </a:pPr>
            <a:r>
              <a:rPr lang="en-US" sz="2500" dirty="0">
                <a:latin typeface="Avenir Book" panose="02000503020000020003" pitchFamily="2" charset="0"/>
              </a:rPr>
              <a:t>After first creating a bot to create fake accounts on an example website, students train a model to predict if a signup was a human or bot based on mouse movement data</a:t>
            </a:r>
          </a:p>
          <a:p>
            <a:pPr marL="342900" indent="-342900">
              <a:buFont typeface="Arial" panose="020B0604020202020204" pitchFamily="34" charset="0"/>
              <a:buChar char="•"/>
            </a:pPr>
            <a:r>
              <a:rPr lang="en-US" sz="2500" dirty="0">
                <a:latin typeface="Avenir Book" panose="02000503020000020003" pitchFamily="2" charset="0"/>
              </a:rPr>
              <a:t>This follows the “Find the Minimum” game and optimizes a simple function which predicts a class based on weighting the average speed and duration</a:t>
            </a:r>
          </a:p>
          <a:p>
            <a:pPr marL="342900" indent="-342900">
              <a:buFont typeface="Arial" panose="020B0604020202020204" pitchFamily="34" charset="0"/>
              <a:buChar char="•"/>
            </a:pPr>
            <a:r>
              <a:rPr lang="en-US" sz="2500" dirty="0">
                <a:latin typeface="Avenir Book" panose="02000503020000020003" pitchFamily="2" charset="0"/>
              </a:rPr>
              <a:t>As before, we start with pseudocode and talking through the algorithm then proceed to subgoals and low-level implementation</a:t>
            </a:r>
          </a:p>
        </p:txBody>
      </p:sp>
      <p:sp>
        <p:nvSpPr>
          <p:cNvPr id="52" name="TextBox 51">
            <a:extLst>
              <a:ext uri="{FF2B5EF4-FFF2-40B4-BE49-F238E27FC236}">
                <a16:creationId xmlns:a16="http://schemas.microsoft.com/office/drawing/2014/main" id="{321966F0-C05D-EE1C-EEB0-99496D318C69}"/>
              </a:ext>
            </a:extLst>
          </p:cNvPr>
          <p:cNvSpPr txBox="1"/>
          <p:nvPr/>
        </p:nvSpPr>
        <p:spPr>
          <a:xfrm>
            <a:off x="23450500" y="27222064"/>
            <a:ext cx="8477300" cy="3170099"/>
          </a:xfrm>
          <a:prstGeom prst="rect">
            <a:avLst/>
          </a:prstGeom>
          <a:noFill/>
        </p:spPr>
        <p:txBody>
          <a:bodyPr wrap="square" rtlCol="0">
            <a:spAutoFit/>
          </a:bodyPr>
          <a:lstStyle/>
          <a:p>
            <a:r>
              <a:rPr lang="en-US" sz="2500" b="1" dirty="0">
                <a:solidFill>
                  <a:schemeClr val="accent2">
                    <a:lumMod val="50000"/>
                  </a:schemeClr>
                </a:solidFill>
                <a:latin typeface="Avenir Book" panose="02000503020000020003" pitchFamily="2" charset="0"/>
              </a:rPr>
              <a:t>Fooling Bot Account Detectors (Adversarial Examples)</a:t>
            </a:r>
          </a:p>
          <a:p>
            <a:pPr marL="342900" indent="-342900">
              <a:buFont typeface="Arial" panose="020B0604020202020204" pitchFamily="34" charset="0"/>
              <a:buChar char="•"/>
            </a:pPr>
            <a:r>
              <a:rPr lang="en-US" sz="2500" dirty="0">
                <a:latin typeface="Avenir Book" panose="02000503020000020003" pitchFamily="2" charset="0"/>
              </a:rPr>
              <a:t>Builds on the bot detection activity but optimizes the data point instead of the model</a:t>
            </a:r>
          </a:p>
          <a:p>
            <a:pPr marL="342900" indent="-342900">
              <a:buFont typeface="Arial" panose="020B0604020202020204" pitchFamily="34" charset="0"/>
              <a:buChar char="•"/>
            </a:pPr>
            <a:r>
              <a:rPr lang="en-US" sz="2500" dirty="0">
                <a:latin typeface="Avenir Book" panose="02000503020000020003" pitchFamily="2" charset="0"/>
              </a:rPr>
              <a:t>Follows a similar approach with pseudocode, subgoals, then low-level implementation (shown left)</a:t>
            </a:r>
          </a:p>
          <a:p>
            <a:pPr marL="342900" indent="-342900">
              <a:buFont typeface="Arial" panose="020B0604020202020204" pitchFamily="34" charset="0"/>
              <a:buChar char="•"/>
            </a:pPr>
            <a:r>
              <a:rPr lang="en-US" sz="2500" dirty="0">
                <a:latin typeface="Avenir Book" panose="02000503020000020003" pitchFamily="2" charset="0"/>
              </a:rPr>
              <a:t>Afterwards, we explore an interactive web-based tool for generating adversarial examples with traffic sign data and discuss real-world implications</a:t>
            </a:r>
          </a:p>
        </p:txBody>
      </p:sp>
      <p:sp>
        <p:nvSpPr>
          <p:cNvPr id="65" name="Rectangle: Rounded Corners 53">
            <a:extLst>
              <a:ext uri="{FF2B5EF4-FFF2-40B4-BE49-F238E27FC236}">
                <a16:creationId xmlns:a16="http://schemas.microsoft.com/office/drawing/2014/main" id="{167E5D5C-E12B-116C-5BA9-8A9B9EBD51F2}"/>
              </a:ext>
            </a:extLst>
          </p:cNvPr>
          <p:cNvSpPr/>
          <p:nvPr/>
        </p:nvSpPr>
        <p:spPr>
          <a:xfrm>
            <a:off x="88414" y="22860000"/>
            <a:ext cx="13955556" cy="8708982"/>
          </a:xfrm>
          <a:prstGeom prst="roundRect">
            <a:avLst>
              <a:gd name="adj" fmla="val 1563"/>
            </a:avLst>
          </a:prstGeom>
          <a:solidFill>
            <a:schemeClr val="bg1"/>
          </a:solidFill>
          <a:ln w="57150">
            <a:solidFill>
              <a:srgbClr val="2D3C35"/>
            </a:solidFill>
          </a:ln>
          <a:effectLst>
            <a:softEdge rad="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Avenir Book" panose="02000503020000020003" pitchFamily="2" charset="0"/>
            </a:endParaRPr>
          </a:p>
        </p:txBody>
      </p:sp>
      <p:sp>
        <p:nvSpPr>
          <p:cNvPr id="66" name="Freeform: Shape 61">
            <a:extLst>
              <a:ext uri="{FF2B5EF4-FFF2-40B4-BE49-F238E27FC236}">
                <a16:creationId xmlns:a16="http://schemas.microsoft.com/office/drawing/2014/main" id="{A81CD2E6-7622-9581-5CF7-FFFE5C1E0384}"/>
              </a:ext>
            </a:extLst>
          </p:cNvPr>
          <p:cNvSpPr/>
          <p:nvPr/>
        </p:nvSpPr>
        <p:spPr>
          <a:xfrm>
            <a:off x="81379" y="22239501"/>
            <a:ext cx="13965614" cy="1293941"/>
          </a:xfrm>
          <a:custGeom>
            <a:avLst/>
            <a:gdLst>
              <a:gd name="connsiteX0" fmla="*/ 0 w 10093882"/>
              <a:gd name="connsiteY0" fmla="*/ 83949 h 503685"/>
              <a:gd name="connsiteX1" fmla="*/ 83949 w 10093882"/>
              <a:gd name="connsiteY1" fmla="*/ 0 h 503685"/>
              <a:gd name="connsiteX2" fmla="*/ 10009933 w 10093882"/>
              <a:gd name="connsiteY2" fmla="*/ 0 h 503685"/>
              <a:gd name="connsiteX3" fmla="*/ 10093882 w 10093882"/>
              <a:gd name="connsiteY3" fmla="*/ 83949 h 503685"/>
              <a:gd name="connsiteX4" fmla="*/ 10093882 w 10093882"/>
              <a:gd name="connsiteY4" fmla="*/ 419736 h 503685"/>
              <a:gd name="connsiteX5" fmla="*/ 10009933 w 10093882"/>
              <a:gd name="connsiteY5" fmla="*/ 503685 h 503685"/>
              <a:gd name="connsiteX6" fmla="*/ 83949 w 10093882"/>
              <a:gd name="connsiteY6" fmla="*/ 503685 h 503685"/>
              <a:gd name="connsiteX7" fmla="*/ 0 w 10093882"/>
              <a:gd name="connsiteY7" fmla="*/ 419736 h 503685"/>
              <a:gd name="connsiteX8" fmla="*/ 0 w 10093882"/>
              <a:gd name="connsiteY8" fmla="*/ 83949 h 50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93882" h="503685">
                <a:moveTo>
                  <a:pt x="0" y="83949"/>
                </a:moveTo>
                <a:cubicBezTo>
                  <a:pt x="0" y="37585"/>
                  <a:pt x="37585" y="0"/>
                  <a:pt x="83949" y="0"/>
                </a:cubicBezTo>
                <a:lnTo>
                  <a:pt x="10009933" y="0"/>
                </a:lnTo>
                <a:cubicBezTo>
                  <a:pt x="10056297" y="0"/>
                  <a:pt x="10093882" y="37585"/>
                  <a:pt x="10093882" y="83949"/>
                </a:cubicBezTo>
                <a:lnTo>
                  <a:pt x="10093882" y="419736"/>
                </a:lnTo>
                <a:cubicBezTo>
                  <a:pt x="10093882" y="466100"/>
                  <a:pt x="10056297" y="503685"/>
                  <a:pt x="10009933" y="503685"/>
                </a:cubicBezTo>
                <a:lnTo>
                  <a:pt x="83949" y="503685"/>
                </a:lnTo>
                <a:cubicBezTo>
                  <a:pt x="37585" y="503685"/>
                  <a:pt x="0" y="466100"/>
                  <a:pt x="0" y="419736"/>
                </a:cubicBezTo>
                <a:lnTo>
                  <a:pt x="0" y="83949"/>
                </a:lnTo>
                <a:close/>
              </a:path>
            </a:pathLst>
          </a:custGeom>
          <a:solidFill>
            <a:srgbClr val="385722"/>
          </a:solidFill>
          <a:ln w="57150">
            <a:solidFill>
              <a:srgbClr val="404040"/>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04598" tIns="104598" rIns="104598" bIns="104598" numCol="1" spcCol="1270" anchor="ctr" anchorCtr="0">
            <a:noAutofit/>
          </a:bodyPr>
          <a:lstStyle/>
          <a:p>
            <a:r>
              <a:rPr lang="en-US" sz="3600" dirty="0">
                <a:solidFill>
                  <a:srgbClr val="FFFF00"/>
                </a:solidFill>
                <a:latin typeface="Avenir Book" panose="02000503020000020003" pitchFamily="2" charset="0"/>
              </a:rPr>
              <a:t>Pre-programmed Games</a:t>
            </a:r>
          </a:p>
        </p:txBody>
      </p:sp>
      <p:sp>
        <p:nvSpPr>
          <p:cNvPr id="67" name="Rectangle: Rounded Corners 53">
            <a:extLst>
              <a:ext uri="{FF2B5EF4-FFF2-40B4-BE49-F238E27FC236}">
                <a16:creationId xmlns:a16="http://schemas.microsoft.com/office/drawing/2014/main" id="{BAD05CB0-031A-5D88-F02D-711CCF39F5CC}"/>
              </a:ext>
            </a:extLst>
          </p:cNvPr>
          <p:cNvSpPr/>
          <p:nvPr/>
        </p:nvSpPr>
        <p:spPr>
          <a:xfrm>
            <a:off x="32426683" y="3454311"/>
            <a:ext cx="11361502" cy="6869136"/>
          </a:xfrm>
          <a:prstGeom prst="roundRect">
            <a:avLst>
              <a:gd name="adj" fmla="val 1563"/>
            </a:avLst>
          </a:prstGeom>
          <a:solidFill>
            <a:schemeClr val="bg1"/>
          </a:solidFill>
          <a:ln w="57150">
            <a:solidFill>
              <a:srgbClr val="2D3C35"/>
            </a:solidFill>
          </a:ln>
          <a:effectLst>
            <a:softEdge rad="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Avenir Book" panose="02000503020000020003" pitchFamily="2" charset="0"/>
            </a:endParaRPr>
          </a:p>
        </p:txBody>
      </p:sp>
      <p:sp>
        <p:nvSpPr>
          <p:cNvPr id="68" name="Freeform: Shape 61">
            <a:extLst>
              <a:ext uri="{FF2B5EF4-FFF2-40B4-BE49-F238E27FC236}">
                <a16:creationId xmlns:a16="http://schemas.microsoft.com/office/drawing/2014/main" id="{A8BC84F7-1FB6-6366-54A7-BC855B16018C}"/>
              </a:ext>
            </a:extLst>
          </p:cNvPr>
          <p:cNvSpPr/>
          <p:nvPr/>
        </p:nvSpPr>
        <p:spPr>
          <a:xfrm>
            <a:off x="32420956" y="2964897"/>
            <a:ext cx="11369690" cy="1249051"/>
          </a:xfrm>
          <a:custGeom>
            <a:avLst/>
            <a:gdLst>
              <a:gd name="connsiteX0" fmla="*/ 0 w 10093882"/>
              <a:gd name="connsiteY0" fmla="*/ 83949 h 503685"/>
              <a:gd name="connsiteX1" fmla="*/ 83949 w 10093882"/>
              <a:gd name="connsiteY1" fmla="*/ 0 h 503685"/>
              <a:gd name="connsiteX2" fmla="*/ 10009933 w 10093882"/>
              <a:gd name="connsiteY2" fmla="*/ 0 h 503685"/>
              <a:gd name="connsiteX3" fmla="*/ 10093882 w 10093882"/>
              <a:gd name="connsiteY3" fmla="*/ 83949 h 503685"/>
              <a:gd name="connsiteX4" fmla="*/ 10093882 w 10093882"/>
              <a:gd name="connsiteY4" fmla="*/ 419736 h 503685"/>
              <a:gd name="connsiteX5" fmla="*/ 10009933 w 10093882"/>
              <a:gd name="connsiteY5" fmla="*/ 503685 h 503685"/>
              <a:gd name="connsiteX6" fmla="*/ 83949 w 10093882"/>
              <a:gd name="connsiteY6" fmla="*/ 503685 h 503685"/>
              <a:gd name="connsiteX7" fmla="*/ 0 w 10093882"/>
              <a:gd name="connsiteY7" fmla="*/ 419736 h 503685"/>
              <a:gd name="connsiteX8" fmla="*/ 0 w 10093882"/>
              <a:gd name="connsiteY8" fmla="*/ 83949 h 50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93882" h="503685">
                <a:moveTo>
                  <a:pt x="0" y="83949"/>
                </a:moveTo>
                <a:cubicBezTo>
                  <a:pt x="0" y="37585"/>
                  <a:pt x="37585" y="0"/>
                  <a:pt x="83949" y="0"/>
                </a:cubicBezTo>
                <a:lnTo>
                  <a:pt x="10009933" y="0"/>
                </a:lnTo>
                <a:cubicBezTo>
                  <a:pt x="10056297" y="0"/>
                  <a:pt x="10093882" y="37585"/>
                  <a:pt x="10093882" y="83949"/>
                </a:cubicBezTo>
                <a:lnTo>
                  <a:pt x="10093882" y="419736"/>
                </a:lnTo>
                <a:cubicBezTo>
                  <a:pt x="10093882" y="466100"/>
                  <a:pt x="10056297" y="503685"/>
                  <a:pt x="10009933" y="503685"/>
                </a:cubicBezTo>
                <a:lnTo>
                  <a:pt x="83949" y="503685"/>
                </a:lnTo>
                <a:cubicBezTo>
                  <a:pt x="37585" y="503685"/>
                  <a:pt x="0" y="466100"/>
                  <a:pt x="0" y="419736"/>
                </a:cubicBezTo>
                <a:lnTo>
                  <a:pt x="0" y="83949"/>
                </a:lnTo>
                <a:close/>
              </a:path>
            </a:pathLst>
          </a:custGeom>
          <a:solidFill>
            <a:srgbClr val="385722"/>
          </a:solidFill>
          <a:ln w="57150">
            <a:solidFill>
              <a:srgbClr val="404040"/>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04598" tIns="104598" rIns="104598" bIns="104598" numCol="1" spcCol="1270" anchor="ctr" anchorCtr="0">
            <a:noAutofit/>
          </a:bodyPr>
          <a:lstStyle/>
          <a:p>
            <a:r>
              <a:rPr lang="en-US" sz="3600" dirty="0">
                <a:solidFill>
                  <a:srgbClr val="FFFF00"/>
                </a:solidFill>
                <a:latin typeface="Avenir Book" panose="02000503020000020003" pitchFamily="2" charset="0"/>
              </a:rPr>
              <a:t>Integrated Data Exploration with CODAP</a:t>
            </a:r>
          </a:p>
        </p:txBody>
      </p:sp>
      <p:sp>
        <p:nvSpPr>
          <p:cNvPr id="69" name="Rectangle: Rounded Corners 53">
            <a:extLst>
              <a:ext uri="{FF2B5EF4-FFF2-40B4-BE49-F238E27FC236}">
                <a16:creationId xmlns:a16="http://schemas.microsoft.com/office/drawing/2014/main" id="{A33C5810-753A-4EF0-7EA9-CD77C349325F}"/>
              </a:ext>
            </a:extLst>
          </p:cNvPr>
          <p:cNvSpPr/>
          <p:nvPr/>
        </p:nvSpPr>
        <p:spPr>
          <a:xfrm>
            <a:off x="32426683" y="11001822"/>
            <a:ext cx="11361502" cy="6869136"/>
          </a:xfrm>
          <a:prstGeom prst="roundRect">
            <a:avLst>
              <a:gd name="adj" fmla="val 1563"/>
            </a:avLst>
          </a:prstGeom>
          <a:solidFill>
            <a:schemeClr val="bg1"/>
          </a:solidFill>
          <a:ln w="57150">
            <a:solidFill>
              <a:srgbClr val="2D3C35"/>
            </a:solidFill>
          </a:ln>
          <a:effectLst>
            <a:softEdge rad="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Avenir Book" panose="02000503020000020003" pitchFamily="2" charset="0"/>
            </a:endParaRPr>
          </a:p>
        </p:txBody>
      </p:sp>
      <p:sp>
        <p:nvSpPr>
          <p:cNvPr id="70" name="Freeform: Shape 61">
            <a:extLst>
              <a:ext uri="{FF2B5EF4-FFF2-40B4-BE49-F238E27FC236}">
                <a16:creationId xmlns:a16="http://schemas.microsoft.com/office/drawing/2014/main" id="{4008D1A5-5811-7276-F74C-ECAD685DF51F}"/>
              </a:ext>
            </a:extLst>
          </p:cNvPr>
          <p:cNvSpPr/>
          <p:nvPr/>
        </p:nvSpPr>
        <p:spPr>
          <a:xfrm>
            <a:off x="32420956" y="10512408"/>
            <a:ext cx="11369690" cy="1249051"/>
          </a:xfrm>
          <a:custGeom>
            <a:avLst/>
            <a:gdLst>
              <a:gd name="connsiteX0" fmla="*/ 0 w 10093882"/>
              <a:gd name="connsiteY0" fmla="*/ 83949 h 503685"/>
              <a:gd name="connsiteX1" fmla="*/ 83949 w 10093882"/>
              <a:gd name="connsiteY1" fmla="*/ 0 h 503685"/>
              <a:gd name="connsiteX2" fmla="*/ 10009933 w 10093882"/>
              <a:gd name="connsiteY2" fmla="*/ 0 h 503685"/>
              <a:gd name="connsiteX3" fmla="*/ 10093882 w 10093882"/>
              <a:gd name="connsiteY3" fmla="*/ 83949 h 503685"/>
              <a:gd name="connsiteX4" fmla="*/ 10093882 w 10093882"/>
              <a:gd name="connsiteY4" fmla="*/ 419736 h 503685"/>
              <a:gd name="connsiteX5" fmla="*/ 10009933 w 10093882"/>
              <a:gd name="connsiteY5" fmla="*/ 503685 h 503685"/>
              <a:gd name="connsiteX6" fmla="*/ 83949 w 10093882"/>
              <a:gd name="connsiteY6" fmla="*/ 503685 h 503685"/>
              <a:gd name="connsiteX7" fmla="*/ 0 w 10093882"/>
              <a:gd name="connsiteY7" fmla="*/ 419736 h 503685"/>
              <a:gd name="connsiteX8" fmla="*/ 0 w 10093882"/>
              <a:gd name="connsiteY8" fmla="*/ 83949 h 50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93882" h="503685">
                <a:moveTo>
                  <a:pt x="0" y="83949"/>
                </a:moveTo>
                <a:cubicBezTo>
                  <a:pt x="0" y="37585"/>
                  <a:pt x="37585" y="0"/>
                  <a:pt x="83949" y="0"/>
                </a:cubicBezTo>
                <a:lnTo>
                  <a:pt x="10009933" y="0"/>
                </a:lnTo>
                <a:cubicBezTo>
                  <a:pt x="10056297" y="0"/>
                  <a:pt x="10093882" y="37585"/>
                  <a:pt x="10093882" y="83949"/>
                </a:cubicBezTo>
                <a:lnTo>
                  <a:pt x="10093882" y="419736"/>
                </a:lnTo>
                <a:cubicBezTo>
                  <a:pt x="10093882" y="466100"/>
                  <a:pt x="10056297" y="503685"/>
                  <a:pt x="10009933" y="503685"/>
                </a:cubicBezTo>
                <a:lnTo>
                  <a:pt x="83949" y="503685"/>
                </a:lnTo>
                <a:cubicBezTo>
                  <a:pt x="37585" y="503685"/>
                  <a:pt x="0" y="466100"/>
                  <a:pt x="0" y="419736"/>
                </a:cubicBezTo>
                <a:lnTo>
                  <a:pt x="0" y="83949"/>
                </a:lnTo>
                <a:close/>
              </a:path>
            </a:pathLst>
          </a:custGeom>
          <a:solidFill>
            <a:srgbClr val="385722"/>
          </a:solidFill>
          <a:ln w="57150">
            <a:solidFill>
              <a:srgbClr val="404040"/>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04598" tIns="104598" rIns="104598" bIns="104598" numCol="1" spcCol="1270" anchor="ctr" anchorCtr="0">
            <a:noAutofit/>
          </a:bodyPr>
          <a:lstStyle/>
          <a:p>
            <a:r>
              <a:rPr lang="en-US" sz="3600" dirty="0">
                <a:solidFill>
                  <a:srgbClr val="FFFF00"/>
                </a:solidFill>
                <a:latin typeface="Avenir Book" panose="02000503020000020003" pitchFamily="2" charset="0"/>
              </a:rPr>
              <a:t>Programming at Multiple Levels of Abstraction</a:t>
            </a:r>
          </a:p>
        </p:txBody>
      </p:sp>
      <p:sp>
        <p:nvSpPr>
          <p:cNvPr id="71" name="Rectangle: Rounded Corners 53">
            <a:extLst>
              <a:ext uri="{FF2B5EF4-FFF2-40B4-BE49-F238E27FC236}">
                <a16:creationId xmlns:a16="http://schemas.microsoft.com/office/drawing/2014/main" id="{4995CCF7-25AA-4385-F562-94ACC2575250}"/>
              </a:ext>
            </a:extLst>
          </p:cNvPr>
          <p:cNvSpPr/>
          <p:nvPr/>
        </p:nvSpPr>
        <p:spPr>
          <a:xfrm>
            <a:off x="32426683" y="18469421"/>
            <a:ext cx="11361502" cy="7473487"/>
          </a:xfrm>
          <a:prstGeom prst="roundRect">
            <a:avLst>
              <a:gd name="adj" fmla="val 1563"/>
            </a:avLst>
          </a:prstGeom>
          <a:solidFill>
            <a:schemeClr val="bg1"/>
          </a:solidFill>
          <a:ln w="57150">
            <a:solidFill>
              <a:srgbClr val="2D3C35"/>
            </a:solidFill>
          </a:ln>
          <a:effectLst>
            <a:softEdge rad="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Avenir Book" panose="02000503020000020003" pitchFamily="2" charset="0"/>
            </a:endParaRPr>
          </a:p>
        </p:txBody>
      </p:sp>
      <p:sp>
        <p:nvSpPr>
          <p:cNvPr id="72" name="Freeform: Shape 61">
            <a:extLst>
              <a:ext uri="{FF2B5EF4-FFF2-40B4-BE49-F238E27FC236}">
                <a16:creationId xmlns:a16="http://schemas.microsoft.com/office/drawing/2014/main" id="{24B8F226-39C1-5A55-A2B7-2255195BD297}"/>
              </a:ext>
            </a:extLst>
          </p:cNvPr>
          <p:cNvSpPr/>
          <p:nvPr/>
        </p:nvSpPr>
        <p:spPr>
          <a:xfrm>
            <a:off x="32420956" y="17980008"/>
            <a:ext cx="11369690" cy="1249051"/>
          </a:xfrm>
          <a:custGeom>
            <a:avLst/>
            <a:gdLst>
              <a:gd name="connsiteX0" fmla="*/ 0 w 10093882"/>
              <a:gd name="connsiteY0" fmla="*/ 83949 h 503685"/>
              <a:gd name="connsiteX1" fmla="*/ 83949 w 10093882"/>
              <a:gd name="connsiteY1" fmla="*/ 0 h 503685"/>
              <a:gd name="connsiteX2" fmla="*/ 10009933 w 10093882"/>
              <a:gd name="connsiteY2" fmla="*/ 0 h 503685"/>
              <a:gd name="connsiteX3" fmla="*/ 10093882 w 10093882"/>
              <a:gd name="connsiteY3" fmla="*/ 83949 h 503685"/>
              <a:gd name="connsiteX4" fmla="*/ 10093882 w 10093882"/>
              <a:gd name="connsiteY4" fmla="*/ 419736 h 503685"/>
              <a:gd name="connsiteX5" fmla="*/ 10009933 w 10093882"/>
              <a:gd name="connsiteY5" fmla="*/ 503685 h 503685"/>
              <a:gd name="connsiteX6" fmla="*/ 83949 w 10093882"/>
              <a:gd name="connsiteY6" fmla="*/ 503685 h 503685"/>
              <a:gd name="connsiteX7" fmla="*/ 0 w 10093882"/>
              <a:gd name="connsiteY7" fmla="*/ 419736 h 503685"/>
              <a:gd name="connsiteX8" fmla="*/ 0 w 10093882"/>
              <a:gd name="connsiteY8" fmla="*/ 83949 h 50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93882" h="503685">
                <a:moveTo>
                  <a:pt x="0" y="83949"/>
                </a:moveTo>
                <a:cubicBezTo>
                  <a:pt x="0" y="37585"/>
                  <a:pt x="37585" y="0"/>
                  <a:pt x="83949" y="0"/>
                </a:cubicBezTo>
                <a:lnTo>
                  <a:pt x="10009933" y="0"/>
                </a:lnTo>
                <a:cubicBezTo>
                  <a:pt x="10056297" y="0"/>
                  <a:pt x="10093882" y="37585"/>
                  <a:pt x="10093882" y="83949"/>
                </a:cubicBezTo>
                <a:lnTo>
                  <a:pt x="10093882" y="419736"/>
                </a:lnTo>
                <a:cubicBezTo>
                  <a:pt x="10093882" y="466100"/>
                  <a:pt x="10056297" y="503685"/>
                  <a:pt x="10009933" y="503685"/>
                </a:cubicBezTo>
                <a:lnTo>
                  <a:pt x="83949" y="503685"/>
                </a:lnTo>
                <a:cubicBezTo>
                  <a:pt x="37585" y="503685"/>
                  <a:pt x="0" y="466100"/>
                  <a:pt x="0" y="419736"/>
                </a:cubicBezTo>
                <a:lnTo>
                  <a:pt x="0" y="83949"/>
                </a:lnTo>
                <a:close/>
              </a:path>
            </a:pathLst>
          </a:custGeom>
          <a:solidFill>
            <a:srgbClr val="385722"/>
          </a:solidFill>
          <a:ln w="57150">
            <a:solidFill>
              <a:srgbClr val="404040"/>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04598" tIns="104598" rIns="104598" bIns="104598" numCol="1" spcCol="1270" anchor="ctr" anchorCtr="0">
            <a:noAutofit/>
          </a:bodyPr>
          <a:lstStyle/>
          <a:p>
            <a:r>
              <a:rPr lang="en-US" sz="3600" dirty="0">
                <a:solidFill>
                  <a:srgbClr val="FFFF00"/>
                </a:solidFill>
                <a:latin typeface="Avenir Book" panose="02000503020000020003" pitchFamily="2" charset="0"/>
              </a:rPr>
              <a:t>Preliminary Feedback</a:t>
            </a:r>
          </a:p>
        </p:txBody>
      </p:sp>
      <p:sp>
        <p:nvSpPr>
          <p:cNvPr id="73" name="Rectangle: Rounded Corners 53">
            <a:extLst>
              <a:ext uri="{FF2B5EF4-FFF2-40B4-BE49-F238E27FC236}">
                <a16:creationId xmlns:a16="http://schemas.microsoft.com/office/drawing/2014/main" id="{45892294-B8CE-3062-FB44-4F98B4DD257D}"/>
              </a:ext>
            </a:extLst>
          </p:cNvPr>
          <p:cNvSpPr/>
          <p:nvPr/>
        </p:nvSpPr>
        <p:spPr>
          <a:xfrm>
            <a:off x="32426683" y="26177424"/>
            <a:ext cx="11361502" cy="5447633"/>
          </a:xfrm>
          <a:prstGeom prst="roundRect">
            <a:avLst>
              <a:gd name="adj" fmla="val 1563"/>
            </a:avLst>
          </a:prstGeom>
          <a:solidFill>
            <a:schemeClr val="bg1"/>
          </a:solidFill>
          <a:ln w="57150">
            <a:solidFill>
              <a:srgbClr val="2D3C35"/>
            </a:solidFill>
          </a:ln>
          <a:effectLst>
            <a:softEdge rad="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Avenir Book" panose="02000503020000020003" pitchFamily="2" charset="0"/>
            </a:endParaRPr>
          </a:p>
        </p:txBody>
      </p:sp>
      <p:sp>
        <p:nvSpPr>
          <p:cNvPr id="74" name="Freeform: Shape 61">
            <a:extLst>
              <a:ext uri="{FF2B5EF4-FFF2-40B4-BE49-F238E27FC236}">
                <a16:creationId xmlns:a16="http://schemas.microsoft.com/office/drawing/2014/main" id="{57E16F75-5E97-3BE6-AB20-0E785F9EA812}"/>
              </a:ext>
            </a:extLst>
          </p:cNvPr>
          <p:cNvSpPr/>
          <p:nvPr/>
        </p:nvSpPr>
        <p:spPr>
          <a:xfrm>
            <a:off x="32420956" y="26095308"/>
            <a:ext cx="11369690" cy="1249051"/>
          </a:xfrm>
          <a:custGeom>
            <a:avLst/>
            <a:gdLst>
              <a:gd name="connsiteX0" fmla="*/ 0 w 10093882"/>
              <a:gd name="connsiteY0" fmla="*/ 83949 h 503685"/>
              <a:gd name="connsiteX1" fmla="*/ 83949 w 10093882"/>
              <a:gd name="connsiteY1" fmla="*/ 0 h 503685"/>
              <a:gd name="connsiteX2" fmla="*/ 10009933 w 10093882"/>
              <a:gd name="connsiteY2" fmla="*/ 0 h 503685"/>
              <a:gd name="connsiteX3" fmla="*/ 10093882 w 10093882"/>
              <a:gd name="connsiteY3" fmla="*/ 83949 h 503685"/>
              <a:gd name="connsiteX4" fmla="*/ 10093882 w 10093882"/>
              <a:gd name="connsiteY4" fmla="*/ 419736 h 503685"/>
              <a:gd name="connsiteX5" fmla="*/ 10009933 w 10093882"/>
              <a:gd name="connsiteY5" fmla="*/ 503685 h 503685"/>
              <a:gd name="connsiteX6" fmla="*/ 83949 w 10093882"/>
              <a:gd name="connsiteY6" fmla="*/ 503685 h 503685"/>
              <a:gd name="connsiteX7" fmla="*/ 0 w 10093882"/>
              <a:gd name="connsiteY7" fmla="*/ 419736 h 503685"/>
              <a:gd name="connsiteX8" fmla="*/ 0 w 10093882"/>
              <a:gd name="connsiteY8" fmla="*/ 83949 h 50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93882" h="503685">
                <a:moveTo>
                  <a:pt x="0" y="83949"/>
                </a:moveTo>
                <a:cubicBezTo>
                  <a:pt x="0" y="37585"/>
                  <a:pt x="37585" y="0"/>
                  <a:pt x="83949" y="0"/>
                </a:cubicBezTo>
                <a:lnTo>
                  <a:pt x="10009933" y="0"/>
                </a:lnTo>
                <a:cubicBezTo>
                  <a:pt x="10056297" y="0"/>
                  <a:pt x="10093882" y="37585"/>
                  <a:pt x="10093882" y="83949"/>
                </a:cubicBezTo>
                <a:lnTo>
                  <a:pt x="10093882" y="419736"/>
                </a:lnTo>
                <a:cubicBezTo>
                  <a:pt x="10093882" y="466100"/>
                  <a:pt x="10056297" y="503685"/>
                  <a:pt x="10009933" y="503685"/>
                </a:cubicBezTo>
                <a:lnTo>
                  <a:pt x="83949" y="503685"/>
                </a:lnTo>
                <a:cubicBezTo>
                  <a:pt x="37585" y="503685"/>
                  <a:pt x="0" y="466100"/>
                  <a:pt x="0" y="419736"/>
                </a:cubicBezTo>
                <a:lnTo>
                  <a:pt x="0" y="83949"/>
                </a:lnTo>
                <a:close/>
              </a:path>
            </a:pathLst>
          </a:custGeom>
          <a:solidFill>
            <a:srgbClr val="385722"/>
          </a:solidFill>
          <a:ln w="57150">
            <a:solidFill>
              <a:srgbClr val="404040"/>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04598" tIns="104598" rIns="104598" bIns="104598" numCol="1" spcCol="1270" anchor="ctr" anchorCtr="0">
            <a:noAutofit/>
          </a:bodyPr>
          <a:lstStyle/>
          <a:p>
            <a:r>
              <a:rPr lang="en-US" sz="3600" dirty="0">
                <a:solidFill>
                  <a:srgbClr val="FFFF00"/>
                </a:solidFill>
                <a:latin typeface="Avenir Book" panose="02000503020000020003" pitchFamily="2" charset="0"/>
              </a:rPr>
              <a:t>Ongoing Work and Resources</a:t>
            </a:r>
          </a:p>
        </p:txBody>
      </p:sp>
      <p:sp>
        <p:nvSpPr>
          <p:cNvPr id="76" name="TextBox 75">
            <a:extLst>
              <a:ext uri="{FF2B5EF4-FFF2-40B4-BE49-F238E27FC236}">
                <a16:creationId xmlns:a16="http://schemas.microsoft.com/office/drawing/2014/main" id="{317F6B0F-C95E-584C-57B2-64B08CC7FCE7}"/>
              </a:ext>
            </a:extLst>
          </p:cNvPr>
          <p:cNvSpPr txBox="1"/>
          <p:nvPr/>
        </p:nvSpPr>
        <p:spPr>
          <a:xfrm>
            <a:off x="215346" y="23602979"/>
            <a:ext cx="13652521" cy="3539430"/>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Avenir Book" panose="02000503020000020003" pitchFamily="2" charset="0"/>
              </a:rPr>
              <a:t>Used to introduce fundamental ML topics in an interactive, engaging way prior to programming activities</a:t>
            </a:r>
          </a:p>
          <a:p>
            <a:pPr marL="457200" indent="-457200">
              <a:buFont typeface="Arial" panose="020B0604020202020204" pitchFamily="34" charset="0"/>
              <a:buChar char="•"/>
            </a:pPr>
            <a:r>
              <a:rPr lang="en-US" sz="3200" dirty="0">
                <a:latin typeface="Avenir Book" panose="02000503020000020003" pitchFamily="2" charset="0"/>
              </a:rPr>
              <a:t>One example is the “Find the Minimum” game (shown below) in which students embody an optimization algorithm and try to find the minimum value of an unknown function. The goal is to develop preliminary intuition about how the gradient descent algorithm works before the subsequent coding activities.</a:t>
            </a:r>
          </a:p>
          <a:p>
            <a:pPr marL="457200" indent="-457200">
              <a:buFont typeface="Arial" panose="020B0604020202020204" pitchFamily="34" charset="0"/>
              <a:buChar char="•"/>
            </a:pPr>
            <a:endParaRPr lang="en-US" sz="3200" dirty="0">
              <a:latin typeface="Avenir Book" panose="02000503020000020003" pitchFamily="2" charset="0"/>
            </a:endParaRPr>
          </a:p>
        </p:txBody>
      </p:sp>
      <p:sp>
        <p:nvSpPr>
          <p:cNvPr id="77" name="TextBox 76">
            <a:extLst>
              <a:ext uri="{FF2B5EF4-FFF2-40B4-BE49-F238E27FC236}">
                <a16:creationId xmlns:a16="http://schemas.microsoft.com/office/drawing/2014/main" id="{ABACE919-04AC-B190-2E6F-1F5EE8B92393}"/>
              </a:ext>
            </a:extLst>
          </p:cNvPr>
          <p:cNvSpPr txBox="1"/>
          <p:nvPr/>
        </p:nvSpPr>
        <p:spPr>
          <a:xfrm>
            <a:off x="32501713" y="4361702"/>
            <a:ext cx="11267287" cy="5016758"/>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Avenir Book" panose="02000503020000020003" pitchFamily="2" charset="0"/>
              </a:rPr>
              <a:t>CODAP empowers students to explore data interactively and discover underlying patterns</a:t>
            </a:r>
          </a:p>
          <a:p>
            <a:pPr marL="457200" indent="-457200">
              <a:buFont typeface="Arial" panose="020B0604020202020204" pitchFamily="34" charset="0"/>
              <a:buChar char="•"/>
            </a:pPr>
            <a:r>
              <a:rPr lang="en-US" sz="3200" dirty="0">
                <a:latin typeface="Avenir Book" panose="02000503020000020003" pitchFamily="2" charset="0"/>
              </a:rPr>
              <a:t>Using CODAP from within </a:t>
            </a:r>
            <a:r>
              <a:rPr lang="en-US" sz="3200" dirty="0" err="1">
                <a:latin typeface="Avenir Book" panose="02000503020000020003" pitchFamily="2" charset="0"/>
              </a:rPr>
              <a:t>NetsBlox</a:t>
            </a:r>
            <a:r>
              <a:rPr lang="en-US" sz="3200" dirty="0">
                <a:latin typeface="Avenir Book" panose="02000503020000020003" pitchFamily="2" charset="0"/>
              </a:rPr>
              <a:t> enables students to leverage the complementary strengths of each: </a:t>
            </a:r>
            <a:r>
              <a:rPr lang="en-US" sz="3200" dirty="0" err="1">
                <a:latin typeface="Avenir Book" panose="02000503020000020003" pitchFamily="2" charset="0"/>
              </a:rPr>
              <a:t>NetsBlox</a:t>
            </a:r>
            <a:r>
              <a:rPr lang="en-US" sz="3200" dirty="0">
                <a:latin typeface="Avenir Book" panose="02000503020000020003" pitchFamily="2" charset="0"/>
              </a:rPr>
              <a:t> is used for data manipulation and preprocessing; CODAP is used to visualize and inspect the dataset</a:t>
            </a:r>
          </a:p>
          <a:p>
            <a:pPr marL="457200" indent="-457200">
              <a:buFont typeface="Arial" panose="020B0604020202020204" pitchFamily="34" charset="0"/>
              <a:buChar char="•"/>
            </a:pPr>
            <a:r>
              <a:rPr lang="en-US" sz="3200" dirty="0">
                <a:latin typeface="Avenir Book" panose="02000503020000020003" pitchFamily="2" charset="0"/>
              </a:rPr>
              <a:t>An example usage is shown in the decision tree activity (in Sample Activities) where the students manually construct a rule-based classifier using CODAP to identify meaningful rules</a:t>
            </a:r>
          </a:p>
          <a:p>
            <a:pPr marL="457200" indent="-457200">
              <a:buFont typeface="Arial" panose="020B0604020202020204" pitchFamily="34" charset="0"/>
              <a:buChar char="•"/>
            </a:pPr>
            <a:endParaRPr lang="en-US" sz="3200" dirty="0">
              <a:latin typeface="Avenir Book" panose="02000503020000020003" pitchFamily="2" charset="0"/>
            </a:endParaRPr>
          </a:p>
        </p:txBody>
      </p:sp>
      <p:sp>
        <p:nvSpPr>
          <p:cNvPr id="78" name="TextBox 77">
            <a:extLst>
              <a:ext uri="{FF2B5EF4-FFF2-40B4-BE49-F238E27FC236}">
                <a16:creationId xmlns:a16="http://schemas.microsoft.com/office/drawing/2014/main" id="{BD24715F-52AF-8054-734E-B925273D4723}"/>
              </a:ext>
            </a:extLst>
          </p:cNvPr>
          <p:cNvSpPr txBox="1"/>
          <p:nvPr/>
        </p:nvSpPr>
        <p:spPr>
          <a:xfrm>
            <a:off x="32459620" y="11980364"/>
            <a:ext cx="11267287" cy="5016758"/>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Avenir Book" panose="02000503020000020003" pitchFamily="2" charset="0"/>
              </a:rPr>
              <a:t>In order to enable learners of all abilities to succeed in engaging with non-trivial ML algorithms, we employ “levels of abstraction” as a scaffolding tool</a:t>
            </a:r>
          </a:p>
          <a:p>
            <a:pPr marL="457200" indent="-457200">
              <a:buFont typeface="Arial" panose="020B0604020202020204" pitchFamily="34" charset="0"/>
              <a:buChar char="•"/>
            </a:pPr>
            <a:r>
              <a:rPr lang="en-US" sz="3200" dirty="0">
                <a:latin typeface="Avenir Book" panose="02000503020000020003" pitchFamily="2" charset="0"/>
              </a:rPr>
              <a:t>An algorithm is first introduced in pseudocode, then subgoal-like design blocks are provided for implementing the algorithm. Finally, Parson’s problems are used for code completion at the lowest level</a:t>
            </a:r>
          </a:p>
          <a:p>
            <a:pPr marL="457200" indent="-457200">
              <a:buFont typeface="Arial" panose="020B0604020202020204" pitchFamily="34" charset="0"/>
              <a:buChar char="•"/>
            </a:pPr>
            <a:r>
              <a:rPr lang="en-US" sz="3200" dirty="0">
                <a:latin typeface="Avenir Book" panose="02000503020000020003" pitchFamily="2" charset="0"/>
              </a:rPr>
              <a:t>An example for creating an adversarial example is shown in the sample activities.</a:t>
            </a:r>
          </a:p>
          <a:p>
            <a:pPr marL="457200" indent="-457200">
              <a:buFont typeface="Arial" panose="020B0604020202020204" pitchFamily="34" charset="0"/>
              <a:buChar char="•"/>
            </a:pPr>
            <a:endParaRPr lang="en-US" sz="3200" dirty="0">
              <a:latin typeface="Avenir Book" panose="02000503020000020003" pitchFamily="2" charset="0"/>
            </a:endParaRPr>
          </a:p>
        </p:txBody>
      </p:sp>
      <p:sp>
        <p:nvSpPr>
          <p:cNvPr id="81" name="TextBox 80">
            <a:extLst>
              <a:ext uri="{FF2B5EF4-FFF2-40B4-BE49-F238E27FC236}">
                <a16:creationId xmlns:a16="http://schemas.microsoft.com/office/drawing/2014/main" id="{03A71EFF-8ADB-F5D9-6B35-191CB0340C9A}"/>
              </a:ext>
            </a:extLst>
          </p:cNvPr>
          <p:cNvSpPr txBox="1"/>
          <p:nvPr/>
        </p:nvSpPr>
        <p:spPr>
          <a:xfrm>
            <a:off x="32459620" y="19387004"/>
            <a:ext cx="11267287" cy="649408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Avenir Book" panose="02000503020000020003" pitchFamily="2" charset="0"/>
              </a:rPr>
              <a:t>Feedback was collected following 2 preliminary workshops consisting of a total of 12 high school teachers</a:t>
            </a:r>
          </a:p>
          <a:p>
            <a:pPr marL="457200" indent="-457200">
              <a:buFont typeface="Arial" panose="020B0604020202020204" pitchFamily="34" charset="0"/>
              <a:buChar char="•"/>
            </a:pPr>
            <a:r>
              <a:rPr lang="en-US" sz="3200" dirty="0">
                <a:latin typeface="Avenir Book" panose="02000503020000020003" pitchFamily="2" charset="0"/>
              </a:rPr>
              <a:t>Feedback was positive overall and has helped guide refinement of the activities. For example, the subgoal blocks were well received in the first workshop leading to increased use in other activities.</a:t>
            </a:r>
          </a:p>
          <a:p>
            <a:endParaRPr lang="en-US" sz="3200" b="1" dirty="0">
              <a:latin typeface="Avenir Book" panose="02000503020000020003" pitchFamily="2" charset="0"/>
            </a:endParaRPr>
          </a:p>
          <a:p>
            <a:r>
              <a:rPr lang="en-US" sz="3200" b="1" dirty="0">
                <a:latin typeface="Avenir Book" panose="02000503020000020003" pitchFamily="2" charset="0"/>
              </a:rPr>
              <a:t>Example Feedback:</a:t>
            </a:r>
            <a:endParaRPr lang="en-US" sz="3200" dirty="0">
              <a:latin typeface="Avenir Book" panose="02000503020000020003" pitchFamily="2" charset="0"/>
            </a:endParaRPr>
          </a:p>
          <a:p>
            <a:pPr marL="457200" indent="-457200">
              <a:buFont typeface="Arial" panose="020B0604020202020204" pitchFamily="34" charset="0"/>
              <a:buChar char="•"/>
            </a:pPr>
            <a:r>
              <a:rPr lang="en-US" sz="3200" dirty="0">
                <a:latin typeface="Avenir Book" panose="02000503020000020003" pitchFamily="2" charset="0"/>
              </a:rPr>
              <a:t>“Your program is unique in that students really do dig deeper which is what I love.”</a:t>
            </a:r>
          </a:p>
          <a:p>
            <a:pPr marL="457200" indent="-457200">
              <a:buFont typeface="Arial" panose="020B0604020202020204" pitchFamily="34" charset="0"/>
              <a:buChar char="•"/>
            </a:pPr>
            <a:r>
              <a:rPr lang="en-US" sz="3200" dirty="0">
                <a:latin typeface="Avenir Book" panose="02000503020000020003" pitchFamily="2" charset="0"/>
              </a:rPr>
              <a:t>“the GANs were tough to grasp.”</a:t>
            </a:r>
          </a:p>
          <a:p>
            <a:pPr marL="457200" indent="-457200">
              <a:buFont typeface="Arial" panose="020B0604020202020204" pitchFamily="34" charset="0"/>
              <a:buChar char="•"/>
            </a:pPr>
            <a:r>
              <a:rPr lang="en-US" sz="3200" dirty="0">
                <a:latin typeface="Avenir Book" panose="02000503020000020003" pitchFamily="2" charset="0"/>
              </a:rPr>
              <a:t> “Thank you for doing this! I am not a fan of block coding, but I changed my position by the end of this workshop.”</a:t>
            </a:r>
          </a:p>
        </p:txBody>
      </p:sp>
      <p:sp>
        <p:nvSpPr>
          <p:cNvPr id="82" name="TextBox 81">
            <a:extLst>
              <a:ext uri="{FF2B5EF4-FFF2-40B4-BE49-F238E27FC236}">
                <a16:creationId xmlns:a16="http://schemas.microsoft.com/office/drawing/2014/main" id="{CFB5EBD8-B2F8-C1DF-6152-95B104CC78F7}"/>
              </a:ext>
            </a:extLst>
          </p:cNvPr>
          <p:cNvSpPr txBox="1"/>
          <p:nvPr/>
        </p:nvSpPr>
        <p:spPr>
          <a:xfrm>
            <a:off x="32478670" y="27445154"/>
            <a:ext cx="11267287" cy="255454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Avenir Book" panose="02000503020000020003" pitchFamily="2" charset="0"/>
              </a:rPr>
              <a:t>We are planning on piloting the activities in the fall in HS cybersecurity courses</a:t>
            </a:r>
          </a:p>
          <a:p>
            <a:pPr marL="457200" indent="-457200">
              <a:buFont typeface="Arial" panose="020B0604020202020204" pitchFamily="34" charset="0"/>
              <a:buChar char="•"/>
            </a:pPr>
            <a:r>
              <a:rPr lang="en-US" sz="3200" dirty="0">
                <a:latin typeface="Avenir Book" panose="02000503020000020003" pitchFamily="2" charset="0"/>
              </a:rPr>
              <a:t>For more information, check out:</a:t>
            </a:r>
          </a:p>
          <a:p>
            <a:pPr lvl="2"/>
            <a:r>
              <a:rPr lang="en-US" sz="3200" dirty="0">
                <a:latin typeface="Avenir Book" panose="02000503020000020003" pitchFamily="2" charset="0"/>
              </a:rPr>
              <a:t>	- </a:t>
            </a:r>
            <a:r>
              <a:rPr lang="en-US" sz="3200" dirty="0">
                <a:latin typeface="Avenir Book" panose="02000503020000020003" pitchFamily="2" charset="0"/>
                <a:hlinkClick r:id="rId8"/>
              </a:rPr>
              <a:t>https://netsblox.org</a:t>
            </a:r>
            <a:endParaRPr lang="en-US" sz="3200" dirty="0">
              <a:latin typeface="Avenir Book" panose="02000503020000020003" pitchFamily="2" charset="0"/>
            </a:endParaRPr>
          </a:p>
          <a:p>
            <a:pPr lvl="2"/>
            <a:r>
              <a:rPr lang="en-US" sz="3200" dirty="0">
                <a:latin typeface="Avenir Book" panose="02000503020000020003" pitchFamily="2" charset="0"/>
              </a:rPr>
              <a:t>	- </a:t>
            </a:r>
            <a:r>
              <a:rPr lang="en-US" sz="3200" dirty="0">
                <a:latin typeface="Avenir Book" panose="02000503020000020003" pitchFamily="2" charset="0"/>
                <a:hlinkClick r:id="rId9"/>
              </a:rPr>
              <a:t>https://cyberai4k12.org</a:t>
            </a:r>
            <a:r>
              <a:rPr lang="en-US" sz="3200" dirty="0">
                <a:latin typeface="Avenir Book" panose="02000503020000020003" pitchFamily="2" charset="0"/>
              </a:rPr>
              <a:t> </a:t>
            </a:r>
          </a:p>
        </p:txBody>
      </p:sp>
      <p:pic>
        <p:nvPicPr>
          <p:cNvPr id="9" name="Picture 8" descr="A picture containing graphical user interface&#10;&#10;Description automatically generated">
            <a:extLst>
              <a:ext uri="{FF2B5EF4-FFF2-40B4-BE49-F238E27FC236}">
                <a16:creationId xmlns:a16="http://schemas.microsoft.com/office/drawing/2014/main" id="{AD1C6295-F5E4-D24F-4027-E0A9C3E970B2}"/>
              </a:ext>
            </a:extLst>
          </p:cNvPr>
          <p:cNvPicPr>
            <a:picLocks noChangeAspect="1"/>
          </p:cNvPicPr>
          <p:nvPr/>
        </p:nvPicPr>
        <p:blipFill>
          <a:blip r:embed="rId10"/>
          <a:stretch>
            <a:fillRect/>
          </a:stretch>
        </p:blipFill>
        <p:spPr>
          <a:xfrm>
            <a:off x="4488171" y="26812189"/>
            <a:ext cx="5207321" cy="4499337"/>
          </a:xfrm>
          <a:prstGeom prst="rect">
            <a:avLst/>
          </a:prstGeom>
        </p:spPr>
      </p:pic>
      <p:pic>
        <p:nvPicPr>
          <p:cNvPr id="1026" name="Picture 2">
            <a:extLst>
              <a:ext uri="{FF2B5EF4-FFF2-40B4-BE49-F238E27FC236}">
                <a16:creationId xmlns:a16="http://schemas.microsoft.com/office/drawing/2014/main" id="{11192418-4805-AE81-1EAD-5170C2EAE0B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8226" y="16261028"/>
            <a:ext cx="4971561" cy="284089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Graphical user interface, application&#10;&#10;Description automatically generated">
            <a:extLst>
              <a:ext uri="{FF2B5EF4-FFF2-40B4-BE49-F238E27FC236}">
                <a16:creationId xmlns:a16="http://schemas.microsoft.com/office/drawing/2014/main" id="{75E7D0B5-3D4E-4780-E000-4BA480AFF115}"/>
              </a:ext>
            </a:extLst>
          </p:cNvPr>
          <p:cNvPicPr>
            <a:picLocks noChangeAspect="1"/>
          </p:cNvPicPr>
          <p:nvPr/>
        </p:nvPicPr>
        <p:blipFill>
          <a:blip r:embed="rId12"/>
          <a:stretch>
            <a:fillRect/>
          </a:stretch>
        </p:blipFill>
        <p:spPr>
          <a:xfrm>
            <a:off x="15051053" y="26838384"/>
            <a:ext cx="4179324" cy="2668432"/>
          </a:xfrm>
          <a:prstGeom prst="rect">
            <a:avLst/>
          </a:prstGeom>
        </p:spPr>
      </p:pic>
      <p:pic>
        <p:nvPicPr>
          <p:cNvPr id="18" name="Picture 17" descr="Graphical user interface, application, website&#10;&#10;Description automatically generated">
            <a:extLst>
              <a:ext uri="{FF2B5EF4-FFF2-40B4-BE49-F238E27FC236}">
                <a16:creationId xmlns:a16="http://schemas.microsoft.com/office/drawing/2014/main" id="{7CFB2A96-A415-3292-2121-5EEC0839F12C}"/>
              </a:ext>
            </a:extLst>
          </p:cNvPr>
          <p:cNvPicPr>
            <a:picLocks noChangeAspect="1"/>
          </p:cNvPicPr>
          <p:nvPr/>
        </p:nvPicPr>
        <p:blipFill rotWithShape="1">
          <a:blip r:embed="rId13"/>
          <a:srcRect l="14592" t="7778" r="13677"/>
          <a:stretch/>
        </p:blipFill>
        <p:spPr>
          <a:xfrm>
            <a:off x="18316795" y="29036101"/>
            <a:ext cx="3143515" cy="2411423"/>
          </a:xfrm>
          <a:prstGeom prst="rect">
            <a:avLst/>
          </a:prstGeom>
        </p:spPr>
      </p:pic>
      <p:pic>
        <p:nvPicPr>
          <p:cNvPr id="23" name="Picture 22" descr="Graphical user interface, application&#10;&#10;Description automatically generated">
            <a:extLst>
              <a:ext uri="{FF2B5EF4-FFF2-40B4-BE49-F238E27FC236}">
                <a16:creationId xmlns:a16="http://schemas.microsoft.com/office/drawing/2014/main" id="{7819BEE7-F1FA-F898-1F7A-222F0266E26E}"/>
              </a:ext>
            </a:extLst>
          </p:cNvPr>
          <p:cNvPicPr>
            <a:picLocks noChangeAspect="1"/>
          </p:cNvPicPr>
          <p:nvPr/>
        </p:nvPicPr>
        <p:blipFill>
          <a:blip r:embed="rId14"/>
          <a:stretch>
            <a:fillRect/>
          </a:stretch>
        </p:blipFill>
        <p:spPr>
          <a:xfrm>
            <a:off x="27333453" y="24681368"/>
            <a:ext cx="3099968" cy="2540696"/>
          </a:xfrm>
          <a:prstGeom prst="rect">
            <a:avLst/>
          </a:prstGeom>
        </p:spPr>
      </p:pic>
      <p:pic>
        <p:nvPicPr>
          <p:cNvPr id="27" name="Picture 26" descr="Chart, line chart&#10;&#10;Description automatically generated">
            <a:extLst>
              <a:ext uri="{FF2B5EF4-FFF2-40B4-BE49-F238E27FC236}">
                <a16:creationId xmlns:a16="http://schemas.microsoft.com/office/drawing/2014/main" id="{567574D8-7779-D1DE-1879-71492845D42A}"/>
              </a:ext>
            </a:extLst>
          </p:cNvPr>
          <p:cNvPicPr>
            <a:picLocks noChangeAspect="1"/>
          </p:cNvPicPr>
          <p:nvPr/>
        </p:nvPicPr>
        <p:blipFill>
          <a:blip r:embed="rId15"/>
          <a:stretch>
            <a:fillRect/>
          </a:stretch>
        </p:blipFill>
        <p:spPr>
          <a:xfrm>
            <a:off x="23651655" y="22514584"/>
            <a:ext cx="3099967" cy="2429078"/>
          </a:xfrm>
          <a:prstGeom prst="rect">
            <a:avLst/>
          </a:prstGeom>
        </p:spPr>
      </p:pic>
      <p:pic>
        <p:nvPicPr>
          <p:cNvPr id="29" name="Picture 28" descr="Graphical user interface, text, application, email&#10;&#10;Description automatically generated">
            <a:extLst>
              <a:ext uri="{FF2B5EF4-FFF2-40B4-BE49-F238E27FC236}">
                <a16:creationId xmlns:a16="http://schemas.microsoft.com/office/drawing/2014/main" id="{5B8E2BAE-8A85-2972-A1C3-C4271D1896FD}"/>
              </a:ext>
            </a:extLst>
          </p:cNvPr>
          <p:cNvPicPr>
            <a:picLocks noChangeAspect="1"/>
          </p:cNvPicPr>
          <p:nvPr/>
        </p:nvPicPr>
        <p:blipFill>
          <a:blip r:embed="rId16"/>
          <a:stretch>
            <a:fillRect/>
          </a:stretch>
        </p:blipFill>
        <p:spPr>
          <a:xfrm>
            <a:off x="27025942" y="22489796"/>
            <a:ext cx="3620541" cy="2040518"/>
          </a:xfrm>
          <a:prstGeom prst="rect">
            <a:avLst/>
          </a:prstGeom>
        </p:spPr>
      </p:pic>
      <p:pic>
        <p:nvPicPr>
          <p:cNvPr id="32" name="Picture 31" descr="Graphical user interface, application&#10;&#10;Description automatically generated">
            <a:extLst>
              <a:ext uri="{FF2B5EF4-FFF2-40B4-BE49-F238E27FC236}">
                <a16:creationId xmlns:a16="http://schemas.microsoft.com/office/drawing/2014/main" id="{E04511AF-B699-A313-813E-569F2BD970C1}"/>
              </a:ext>
            </a:extLst>
          </p:cNvPr>
          <p:cNvPicPr>
            <a:picLocks noChangeAspect="1"/>
          </p:cNvPicPr>
          <p:nvPr/>
        </p:nvPicPr>
        <p:blipFill>
          <a:blip r:embed="rId17"/>
          <a:stretch>
            <a:fillRect/>
          </a:stretch>
        </p:blipFill>
        <p:spPr>
          <a:xfrm>
            <a:off x="27866134" y="15040003"/>
            <a:ext cx="3648841" cy="2646556"/>
          </a:xfrm>
          <a:prstGeom prst="rect">
            <a:avLst/>
          </a:prstGeom>
        </p:spPr>
      </p:pic>
      <p:pic>
        <p:nvPicPr>
          <p:cNvPr id="34" name="Picture 33" descr="Graphical user interface, application&#10;&#10;Description automatically generated">
            <a:extLst>
              <a:ext uri="{FF2B5EF4-FFF2-40B4-BE49-F238E27FC236}">
                <a16:creationId xmlns:a16="http://schemas.microsoft.com/office/drawing/2014/main" id="{AE8F8245-0472-6CDF-FC9C-B5FB15570FEC}"/>
              </a:ext>
            </a:extLst>
          </p:cNvPr>
          <p:cNvPicPr>
            <a:picLocks noChangeAspect="1"/>
          </p:cNvPicPr>
          <p:nvPr/>
        </p:nvPicPr>
        <p:blipFill>
          <a:blip r:embed="rId18"/>
          <a:stretch>
            <a:fillRect/>
          </a:stretch>
        </p:blipFill>
        <p:spPr>
          <a:xfrm>
            <a:off x="14588981" y="17414211"/>
            <a:ext cx="5780989" cy="2838879"/>
          </a:xfrm>
          <a:prstGeom prst="rect">
            <a:avLst/>
          </a:prstGeom>
        </p:spPr>
      </p:pic>
      <p:pic>
        <p:nvPicPr>
          <p:cNvPr id="39" name="Picture 38" descr="Diagram&#10;&#10;Description automatically generated">
            <a:extLst>
              <a:ext uri="{FF2B5EF4-FFF2-40B4-BE49-F238E27FC236}">
                <a16:creationId xmlns:a16="http://schemas.microsoft.com/office/drawing/2014/main" id="{9760903F-88BB-C9A8-F1EF-2F8494582BFD}"/>
              </a:ext>
            </a:extLst>
          </p:cNvPr>
          <p:cNvPicPr>
            <a:picLocks noChangeAspect="1"/>
          </p:cNvPicPr>
          <p:nvPr/>
        </p:nvPicPr>
        <p:blipFill rotWithShape="1">
          <a:blip r:embed="rId19"/>
          <a:srcRect l="1098"/>
          <a:stretch/>
        </p:blipFill>
        <p:spPr>
          <a:xfrm>
            <a:off x="17333276" y="19469823"/>
            <a:ext cx="5525154" cy="3061569"/>
          </a:xfrm>
          <a:prstGeom prst="rect">
            <a:avLst/>
          </a:prstGeom>
        </p:spPr>
      </p:pic>
      <p:pic>
        <p:nvPicPr>
          <p:cNvPr id="57" name="Picture 56" descr="Graphical user interface, application&#10;&#10;Description automatically generated">
            <a:extLst>
              <a:ext uri="{FF2B5EF4-FFF2-40B4-BE49-F238E27FC236}">
                <a16:creationId xmlns:a16="http://schemas.microsoft.com/office/drawing/2014/main" id="{8A803E5C-E7F2-A2B4-F2F3-848951929215}"/>
              </a:ext>
            </a:extLst>
          </p:cNvPr>
          <p:cNvPicPr>
            <a:picLocks noChangeAspect="1"/>
          </p:cNvPicPr>
          <p:nvPr/>
        </p:nvPicPr>
        <p:blipFill>
          <a:blip r:embed="rId20"/>
          <a:stretch>
            <a:fillRect/>
          </a:stretch>
        </p:blipFill>
        <p:spPr>
          <a:xfrm>
            <a:off x="23651655" y="13375807"/>
            <a:ext cx="6038900" cy="1325810"/>
          </a:xfrm>
          <a:prstGeom prst="rect">
            <a:avLst/>
          </a:prstGeom>
        </p:spPr>
      </p:pic>
      <p:pic>
        <p:nvPicPr>
          <p:cNvPr id="86" name="Picture 85" descr="Diagram&#10;&#10;Description automatically generated">
            <a:extLst>
              <a:ext uri="{FF2B5EF4-FFF2-40B4-BE49-F238E27FC236}">
                <a16:creationId xmlns:a16="http://schemas.microsoft.com/office/drawing/2014/main" id="{500B249E-2ADA-6C4A-DC67-C7C72E409226}"/>
              </a:ext>
            </a:extLst>
          </p:cNvPr>
          <p:cNvPicPr>
            <a:picLocks noChangeAspect="1"/>
          </p:cNvPicPr>
          <p:nvPr/>
        </p:nvPicPr>
        <p:blipFill>
          <a:blip r:embed="rId21"/>
          <a:stretch>
            <a:fillRect/>
          </a:stretch>
        </p:blipFill>
        <p:spPr>
          <a:xfrm>
            <a:off x="4555056" y="17249337"/>
            <a:ext cx="5545989" cy="3121998"/>
          </a:xfrm>
          <a:prstGeom prst="rect">
            <a:avLst/>
          </a:prstGeom>
        </p:spPr>
      </p:pic>
      <p:pic>
        <p:nvPicPr>
          <p:cNvPr id="103" name="Picture 102" descr="Graphical user interface, application&#10;&#10;Description automatically generated">
            <a:extLst>
              <a:ext uri="{FF2B5EF4-FFF2-40B4-BE49-F238E27FC236}">
                <a16:creationId xmlns:a16="http://schemas.microsoft.com/office/drawing/2014/main" id="{D5278CFE-4050-BEB1-38BF-3A9262943392}"/>
              </a:ext>
            </a:extLst>
          </p:cNvPr>
          <p:cNvPicPr>
            <a:picLocks noChangeAspect="1"/>
          </p:cNvPicPr>
          <p:nvPr/>
        </p:nvPicPr>
        <p:blipFill>
          <a:blip r:embed="rId12"/>
          <a:stretch>
            <a:fillRect/>
          </a:stretch>
        </p:blipFill>
        <p:spPr>
          <a:xfrm>
            <a:off x="7439261" y="18687215"/>
            <a:ext cx="4179324" cy="2668432"/>
          </a:xfrm>
          <a:prstGeom prst="rect">
            <a:avLst/>
          </a:prstGeom>
        </p:spPr>
      </p:pic>
      <p:sp>
        <p:nvSpPr>
          <p:cNvPr id="104" name="TextBox 103">
            <a:extLst>
              <a:ext uri="{FF2B5EF4-FFF2-40B4-BE49-F238E27FC236}">
                <a16:creationId xmlns:a16="http://schemas.microsoft.com/office/drawing/2014/main" id="{E344CB20-0EA9-5A13-E5C0-DAC6A039F31C}"/>
              </a:ext>
            </a:extLst>
          </p:cNvPr>
          <p:cNvSpPr txBox="1"/>
          <p:nvPr/>
        </p:nvSpPr>
        <p:spPr>
          <a:xfrm>
            <a:off x="23583725" y="15921172"/>
            <a:ext cx="3906051" cy="1077218"/>
          </a:xfrm>
          <a:prstGeom prst="rect">
            <a:avLst/>
          </a:prstGeom>
          <a:noFill/>
        </p:spPr>
        <p:txBody>
          <a:bodyPr wrap="square" rtlCol="0">
            <a:spAutoFit/>
          </a:bodyPr>
          <a:lstStyle/>
          <a:p>
            <a:r>
              <a:rPr lang="en-US" sz="1600" dirty="0">
                <a:latin typeface="Avenir Book" panose="02000503020000020003" pitchFamily="2" charset="0"/>
              </a:rPr>
              <a:t>Using pretrained models from </a:t>
            </a:r>
            <a:r>
              <a:rPr lang="en-US" sz="1600" dirty="0" err="1">
                <a:latin typeface="Avenir Book" panose="02000503020000020003" pitchFamily="2" charset="0"/>
              </a:rPr>
              <a:t>ParallelDots</a:t>
            </a:r>
            <a:r>
              <a:rPr lang="en-US" sz="1600" dirty="0">
                <a:latin typeface="Avenir Book" panose="02000503020000020003" pitchFamily="2" charset="0"/>
              </a:rPr>
              <a:t> can be invoked with a single block (above). This block can then be used in a bigger script (shown left).</a:t>
            </a:r>
          </a:p>
        </p:txBody>
      </p:sp>
      <p:sp>
        <p:nvSpPr>
          <p:cNvPr id="105" name="TextBox 104">
            <a:extLst>
              <a:ext uri="{FF2B5EF4-FFF2-40B4-BE49-F238E27FC236}">
                <a16:creationId xmlns:a16="http://schemas.microsoft.com/office/drawing/2014/main" id="{320ECCFE-89A8-DDA4-7509-007FD950D8FF}"/>
              </a:ext>
            </a:extLst>
          </p:cNvPr>
          <p:cNvSpPr txBox="1"/>
          <p:nvPr/>
        </p:nvSpPr>
        <p:spPr>
          <a:xfrm>
            <a:off x="14556490" y="20384496"/>
            <a:ext cx="2576531" cy="1323439"/>
          </a:xfrm>
          <a:prstGeom prst="rect">
            <a:avLst/>
          </a:prstGeom>
          <a:noFill/>
        </p:spPr>
        <p:txBody>
          <a:bodyPr wrap="square" rtlCol="0">
            <a:spAutoFit/>
          </a:bodyPr>
          <a:lstStyle/>
          <a:p>
            <a:r>
              <a:rPr lang="en-US" sz="1600" dirty="0">
                <a:latin typeface="Avenir Book" panose="02000503020000020003" pitchFamily="2" charset="0"/>
              </a:rPr>
              <a:t>Twitter data can be explored using CODAP (shown above) then a decision tree is learned – and visualized (shown right).</a:t>
            </a:r>
          </a:p>
        </p:txBody>
      </p:sp>
      <p:sp>
        <p:nvSpPr>
          <p:cNvPr id="106" name="TextBox 105">
            <a:extLst>
              <a:ext uri="{FF2B5EF4-FFF2-40B4-BE49-F238E27FC236}">
                <a16:creationId xmlns:a16="http://schemas.microsoft.com/office/drawing/2014/main" id="{B0F196FD-EFD9-1264-1E9C-8D4B2AD09D7E}"/>
              </a:ext>
            </a:extLst>
          </p:cNvPr>
          <p:cNvSpPr txBox="1"/>
          <p:nvPr/>
        </p:nvSpPr>
        <p:spPr>
          <a:xfrm>
            <a:off x="23583725" y="25062483"/>
            <a:ext cx="3167897" cy="2062103"/>
          </a:xfrm>
          <a:prstGeom prst="rect">
            <a:avLst/>
          </a:prstGeom>
          <a:noFill/>
        </p:spPr>
        <p:txBody>
          <a:bodyPr wrap="square" rtlCol="0">
            <a:spAutoFit/>
          </a:bodyPr>
          <a:lstStyle/>
          <a:p>
            <a:r>
              <a:rPr lang="en-US" sz="1600" dirty="0">
                <a:latin typeface="Avenir Book" panose="02000503020000020003" pitchFamily="2" charset="0"/>
              </a:rPr>
              <a:t>Interactive visualization included in the starter template (shown above). The </a:t>
            </a:r>
            <a:r>
              <a:rPr lang="en-US" sz="1600" dirty="0" err="1">
                <a:latin typeface="Avenir Book" panose="02000503020000020003" pitchFamily="2" charset="0"/>
              </a:rPr>
              <a:t>pseudcode</a:t>
            </a:r>
            <a:r>
              <a:rPr lang="en-US" sz="1600" dirty="0">
                <a:latin typeface="Avenir Book" panose="02000503020000020003" pitchFamily="2" charset="0"/>
              </a:rPr>
              <a:t> for the algorithm is shown in the top right.</a:t>
            </a:r>
          </a:p>
          <a:p>
            <a:r>
              <a:rPr lang="en-US" sz="1600" dirty="0">
                <a:latin typeface="Avenir Book" panose="02000503020000020003" pitchFamily="2" charset="0"/>
              </a:rPr>
              <a:t>After training a model, it is evaluated on a bunch of counterfactual (“made up”) points on the right to explore what it learned.</a:t>
            </a:r>
          </a:p>
        </p:txBody>
      </p:sp>
      <p:sp>
        <p:nvSpPr>
          <p:cNvPr id="107" name="TextBox 106">
            <a:extLst>
              <a:ext uri="{FF2B5EF4-FFF2-40B4-BE49-F238E27FC236}">
                <a16:creationId xmlns:a16="http://schemas.microsoft.com/office/drawing/2014/main" id="{61500808-597F-91D7-C51A-EE2283A6A58D}"/>
              </a:ext>
            </a:extLst>
          </p:cNvPr>
          <p:cNvSpPr txBox="1"/>
          <p:nvPr/>
        </p:nvSpPr>
        <p:spPr>
          <a:xfrm>
            <a:off x="15036084" y="29569562"/>
            <a:ext cx="3169501" cy="2062103"/>
          </a:xfrm>
          <a:prstGeom prst="rect">
            <a:avLst/>
          </a:prstGeom>
          <a:noFill/>
        </p:spPr>
        <p:txBody>
          <a:bodyPr wrap="square" rtlCol="0">
            <a:spAutoFit/>
          </a:bodyPr>
          <a:lstStyle/>
          <a:p>
            <a:r>
              <a:rPr lang="en-US" sz="1600" dirty="0">
                <a:latin typeface="Avenir Book" panose="02000503020000020003" pitchFamily="2" charset="0"/>
              </a:rPr>
              <a:t>Subgoals and low-level implementation shown above as a Parson’s problem. The updates made to the point to fool the model shown in the top right. An interactive web-based tool for generating adversarial examples on traffic sign data shown right.</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2486</TotalTime>
  <Words>1142</Words>
  <Application>Microsoft Office PowerPoint</Application>
  <PresentationFormat>Custom</PresentationFormat>
  <Paragraphs>81</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Avenir Book</vt:lpstr>
      <vt:lpstr>Calibri</vt:lpstr>
      <vt:lpstr>Century Gothic</vt:lpstr>
      <vt:lpstr>Chalkduster</vt:lpstr>
      <vt:lpstr>Open Sans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Brian Broll</cp:lastModifiedBy>
  <cp:revision>46</cp:revision>
  <cp:lastPrinted>2022-05-13T19:53:55Z</cp:lastPrinted>
  <dcterms:modified xsi:type="dcterms:W3CDTF">2022-07-29T17:28:46Z</dcterms:modified>
</cp:coreProperties>
</file>